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IBM Plex Sans"/>
      <p:regular r:id="rId16"/>
      <p:bold r:id="rId17"/>
      <p:italic r:id="rId18"/>
      <p:boldItalic r:id="rId19"/>
    </p:embeddedFont>
    <p:embeddedFont>
      <p:font typeface="Sora SemiBold"/>
      <p:regular r:id="rId20"/>
      <p:bold r:id="rId21"/>
    </p:embeddedFont>
    <p:embeddedFont>
      <p:font typeface="Roboto"/>
      <p:regular r:id="rId22"/>
      <p:bold r:id="rId23"/>
      <p:italic r:id="rId24"/>
      <p:boldItalic r:id="rId25"/>
    </p:embeddedFont>
    <p:embeddedFont>
      <p:font typeface="IBM Plex Sans Medium"/>
      <p:regular r:id="rId26"/>
      <p:bold r:id="rId27"/>
      <p:italic r:id="rId28"/>
      <p:boldItalic r:id="rId29"/>
    </p:embeddedFont>
    <p:embeddedFont>
      <p:font typeface="Sora Light"/>
      <p:regular r:id="rId30"/>
      <p:bold r:id="rId31"/>
    </p:embeddedFont>
    <p:embeddedFont>
      <p:font typeface="Sora ExtraLight"/>
      <p:regular r:id="rId32"/>
      <p:bold r:id="rId33"/>
    </p:embeddedFont>
    <p:embeddedFont>
      <p:font typeface="Sora"/>
      <p:regular r:id="rId34"/>
      <p:bold r:id="rId35"/>
    </p:embeddedFont>
    <p:embeddedFont>
      <p:font typeface="Sora Medium"/>
      <p:regular r:id="rId36"/>
      <p:bold r:id="rId37"/>
    </p:embeddedFont>
    <p:embeddedFont>
      <p:font typeface="IBM Plex Sans SemiBol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SemiBold-italic.fntdata"/><Relationship Id="rId41" Type="http://schemas.openxmlformats.org/officeDocument/2006/relationships/font" Target="fonts/IBMPlexSans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raLight-bold.fntdata"/><Relationship Id="rId30" Type="http://schemas.openxmlformats.org/officeDocument/2006/relationships/font" Target="fonts/SoraLight-regular.fntdata"/><Relationship Id="rId33" Type="http://schemas.openxmlformats.org/officeDocument/2006/relationships/font" Target="fonts/SoraExtraLight-bold.fntdata"/><Relationship Id="rId32" Type="http://schemas.openxmlformats.org/officeDocument/2006/relationships/font" Target="fonts/SoraExtraLight-regular.fntdata"/><Relationship Id="rId35" Type="http://schemas.openxmlformats.org/officeDocument/2006/relationships/font" Target="fonts/Sora-bold.fntdata"/><Relationship Id="rId34" Type="http://schemas.openxmlformats.org/officeDocument/2006/relationships/font" Target="fonts/Sora-regular.fntdata"/><Relationship Id="rId37" Type="http://schemas.openxmlformats.org/officeDocument/2006/relationships/font" Target="fonts/SoraMedium-bold.fntdata"/><Relationship Id="rId36" Type="http://schemas.openxmlformats.org/officeDocument/2006/relationships/font" Target="fonts/SoraMedium-regular.fntdata"/><Relationship Id="rId39" Type="http://schemas.openxmlformats.org/officeDocument/2006/relationships/font" Target="fonts/IBMPlexSansSemiBold-bold.fntdata"/><Relationship Id="rId38" Type="http://schemas.openxmlformats.org/officeDocument/2006/relationships/font" Target="fonts/IBMPlexSansSemiBold-regular.fntdata"/><Relationship Id="rId20" Type="http://schemas.openxmlformats.org/officeDocument/2006/relationships/font" Target="fonts/SoraSemiBold-regular.fntdata"/><Relationship Id="rId22" Type="http://schemas.openxmlformats.org/officeDocument/2006/relationships/font" Target="fonts/Roboto-regular.fntdata"/><Relationship Id="rId21" Type="http://schemas.openxmlformats.org/officeDocument/2006/relationships/font" Target="fonts/SoraSemiBold-bold.fntdata"/><Relationship Id="rId24" Type="http://schemas.openxmlformats.org/officeDocument/2006/relationships/font" Target="fonts/Roboto-italic.fntdata"/><Relationship Id="rId23" Type="http://schemas.openxmlformats.org/officeDocument/2006/relationships/font" Target="fonts/Roboto-bold.fntdata"/><Relationship Id="rId26" Type="http://schemas.openxmlformats.org/officeDocument/2006/relationships/font" Target="fonts/IBMPlexSansMedium-regular.fntdata"/><Relationship Id="rId25" Type="http://schemas.openxmlformats.org/officeDocument/2006/relationships/font" Target="fonts/Roboto-boldItalic.fntdata"/><Relationship Id="rId28" Type="http://schemas.openxmlformats.org/officeDocument/2006/relationships/font" Target="fonts/IBMPlexSansMedium-italic.fntdata"/><Relationship Id="rId27" Type="http://schemas.openxmlformats.org/officeDocument/2006/relationships/font" Target="fonts/IBMPlexSansMedium-bold.fntdata"/><Relationship Id="rId29" Type="http://schemas.openxmlformats.org/officeDocument/2006/relationships/font" Target="fonts/IBMPlexSans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IBMPlexSans-bold.fntdata"/><Relationship Id="rId16" Type="http://schemas.openxmlformats.org/officeDocument/2006/relationships/font" Target="fonts/IBMPlexSans-regular.fntdata"/><Relationship Id="rId19" Type="http://schemas.openxmlformats.org/officeDocument/2006/relationships/font" Target="fonts/IBMPlexSans-boldItalic.fntdata"/><Relationship Id="rId18" Type="http://schemas.openxmlformats.org/officeDocument/2006/relationships/font" Target="fonts/IBMPlex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800f8a72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800f8a72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800f8a7261_2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800f8a7261_2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800f8a7261_2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800f8a7261_2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800f8a726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800f8a726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800f8a726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800f8a726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800f8a7261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800f8a7261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800f8a7261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800f8a7261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80e1ff28a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80e1ff28a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83bba924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83bba924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2">
  <p:cSld name="BLANK_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56" name="Google Shape;56;p14"/>
          <p:cNvSpPr/>
          <p:nvPr/>
        </p:nvSpPr>
        <p:spPr>
          <a:xfrm rot="-900003">
            <a:off x="2618331" y="-723216"/>
            <a:ext cx="4001240" cy="1687704"/>
          </a:xfrm>
          <a:prstGeom prst="chord">
            <a:avLst>
              <a:gd fmla="val 694140" name="adj1"/>
              <a:gd fmla="val 11948531"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 name="Google Shape;57;p14"/>
          <p:cNvSpPr txBox="1"/>
          <p:nvPr>
            <p:ph idx="2" type="subTitle"/>
          </p:nvPr>
        </p:nvSpPr>
        <p:spPr>
          <a:xfrm>
            <a:off x="138475" y="228600"/>
            <a:ext cx="21645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58" name="Google Shape;58;p14"/>
          <p:cNvSpPr/>
          <p:nvPr/>
        </p:nvSpPr>
        <p:spPr>
          <a:xfrm>
            <a:off x="228600" y="4445350"/>
            <a:ext cx="4823700" cy="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59" name="Google Shape;59;p14"/>
          <p:cNvGrpSpPr/>
          <p:nvPr/>
        </p:nvGrpSpPr>
        <p:grpSpPr>
          <a:xfrm flipH="1" rot="10800000">
            <a:off x="4395238" y="-11"/>
            <a:ext cx="4748757" cy="2797859"/>
            <a:chOff x="3200875" y="1642950"/>
            <a:chExt cx="5970275" cy="3517550"/>
          </a:xfrm>
        </p:grpSpPr>
        <p:sp>
          <p:nvSpPr>
            <p:cNvPr id="60" name="Google Shape;60;p14"/>
            <p:cNvSpPr/>
            <p:nvPr/>
          </p:nvSpPr>
          <p:spPr>
            <a:xfrm>
              <a:off x="4208325" y="1644500"/>
              <a:ext cx="4962825" cy="3516000"/>
            </a:xfrm>
            <a:custGeom>
              <a:rect b="b" l="l" r="r" t="t"/>
              <a:pathLst>
                <a:path extrusionOk="0" h="140640" w="198513">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61" name="Google Shape;61;p14"/>
            <p:cNvSpPr/>
            <p:nvPr/>
          </p:nvSpPr>
          <p:spPr>
            <a:xfrm>
              <a:off x="3200875" y="1642950"/>
              <a:ext cx="1795975" cy="3517550"/>
            </a:xfrm>
            <a:custGeom>
              <a:rect b="b" l="l" r="r" t="t"/>
              <a:pathLst>
                <a:path extrusionOk="0" h="140702" w="71839">
                  <a:moveTo>
                    <a:pt x="71839" y="0"/>
                  </a:moveTo>
                  <a:lnTo>
                    <a:pt x="40808" y="140702"/>
                  </a:lnTo>
                  <a:lnTo>
                    <a:pt x="0" y="140702"/>
                  </a:lnTo>
                  <a:close/>
                </a:path>
              </a:pathLst>
            </a:custGeom>
            <a:solidFill>
              <a:schemeClr val="accent5"/>
            </a:solidFill>
            <a:ln>
              <a:noFill/>
            </a:ln>
          </p:spPr>
        </p:sp>
      </p:grpSp>
      <p:grpSp>
        <p:nvGrpSpPr>
          <p:cNvPr id="62" name="Google Shape;62;p14"/>
          <p:cNvGrpSpPr/>
          <p:nvPr/>
        </p:nvGrpSpPr>
        <p:grpSpPr>
          <a:xfrm flipH="1">
            <a:off x="6309311" y="2793726"/>
            <a:ext cx="2834695" cy="1890116"/>
            <a:chOff x="312900" y="2793625"/>
            <a:chExt cx="2221200" cy="1481050"/>
          </a:xfrm>
        </p:grpSpPr>
        <p:grpSp>
          <p:nvGrpSpPr>
            <p:cNvPr id="63" name="Google Shape;63;p14"/>
            <p:cNvGrpSpPr/>
            <p:nvPr/>
          </p:nvGrpSpPr>
          <p:grpSpPr>
            <a:xfrm>
              <a:off x="312900" y="2793625"/>
              <a:ext cx="1851000" cy="1481050"/>
              <a:chOff x="461225" y="3249175"/>
              <a:chExt cx="1851000" cy="1481050"/>
            </a:xfrm>
          </p:grpSpPr>
          <p:grpSp>
            <p:nvGrpSpPr>
              <p:cNvPr id="64" name="Google Shape;64;p14"/>
              <p:cNvGrpSpPr/>
              <p:nvPr/>
            </p:nvGrpSpPr>
            <p:grpSpPr>
              <a:xfrm>
                <a:off x="461225" y="3249175"/>
                <a:ext cx="1851000" cy="370200"/>
                <a:chOff x="461225" y="3249175"/>
                <a:chExt cx="1851000" cy="370200"/>
              </a:xfrm>
            </p:grpSpPr>
            <p:sp>
              <p:nvSpPr>
                <p:cNvPr id="65" name="Google Shape;65;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 name="Google Shape;66;p14"/>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7" name="Google Shape;67;p14"/>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 name="Google Shape;68;p14"/>
              <p:cNvGrpSpPr/>
              <p:nvPr/>
            </p:nvGrpSpPr>
            <p:grpSpPr>
              <a:xfrm>
                <a:off x="461225" y="3619500"/>
                <a:ext cx="1480800" cy="370200"/>
                <a:chOff x="461225" y="3249175"/>
                <a:chExt cx="1480800" cy="370200"/>
              </a:xfrm>
            </p:grpSpPr>
            <p:sp>
              <p:nvSpPr>
                <p:cNvPr id="69" name="Google Shape;69;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 name="Google Shape;70;p14"/>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1" name="Google Shape;71;p14"/>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 name="Google Shape;72;p1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3" name="Google Shape;73;p14"/>
              <p:cNvGrpSpPr/>
              <p:nvPr/>
            </p:nvGrpSpPr>
            <p:grpSpPr>
              <a:xfrm>
                <a:off x="461225" y="3989700"/>
                <a:ext cx="1851000" cy="370200"/>
                <a:chOff x="461225" y="3249175"/>
                <a:chExt cx="1851000" cy="370200"/>
              </a:xfrm>
            </p:grpSpPr>
            <p:sp>
              <p:nvSpPr>
                <p:cNvPr id="74" name="Google Shape;74;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 name="Google Shape;75;p14"/>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 name="Google Shape;76;p1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 name="Google Shape;77;p14"/>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8" name="Google Shape;78;p14"/>
              <p:cNvGrpSpPr/>
              <p:nvPr/>
            </p:nvGrpSpPr>
            <p:grpSpPr>
              <a:xfrm>
                <a:off x="461225" y="4360025"/>
                <a:ext cx="1480800" cy="370200"/>
                <a:chOff x="461225" y="3249175"/>
                <a:chExt cx="1480800" cy="370200"/>
              </a:xfrm>
            </p:grpSpPr>
            <p:sp>
              <p:nvSpPr>
                <p:cNvPr id="79" name="Google Shape;79;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 name="Google Shape;80;p1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81" name="Google Shape;81;p14"/>
            <p:cNvSpPr/>
            <p:nvPr/>
          </p:nvSpPr>
          <p:spPr>
            <a:xfrm>
              <a:off x="2163900" y="390358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82" name="Google Shape;82;p14"/>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3">
    <p:spTree>
      <p:nvGrpSpPr>
        <p:cNvPr id="83" name="Shape 83"/>
        <p:cNvGrpSpPr/>
        <p:nvPr/>
      </p:nvGrpSpPr>
      <p:grpSpPr>
        <a:xfrm>
          <a:off x="0" y="0"/>
          <a:ext cx="0" cy="0"/>
          <a:chOff x="0" y="0"/>
          <a:chExt cx="0" cy="0"/>
        </a:xfrm>
      </p:grpSpPr>
      <p:grpSp>
        <p:nvGrpSpPr>
          <p:cNvPr id="84" name="Google Shape;84;p15"/>
          <p:cNvGrpSpPr/>
          <p:nvPr/>
        </p:nvGrpSpPr>
        <p:grpSpPr>
          <a:xfrm flipH="1">
            <a:off x="6169505" y="2816179"/>
            <a:ext cx="2979740" cy="1986829"/>
            <a:chOff x="312900" y="2793625"/>
            <a:chExt cx="2221200" cy="1481050"/>
          </a:xfrm>
        </p:grpSpPr>
        <p:grpSp>
          <p:nvGrpSpPr>
            <p:cNvPr id="85" name="Google Shape;85;p15"/>
            <p:cNvGrpSpPr/>
            <p:nvPr/>
          </p:nvGrpSpPr>
          <p:grpSpPr>
            <a:xfrm>
              <a:off x="312900" y="2793625"/>
              <a:ext cx="1851000" cy="1481050"/>
              <a:chOff x="461225" y="3249175"/>
              <a:chExt cx="1851000" cy="1481050"/>
            </a:xfrm>
          </p:grpSpPr>
          <p:grpSp>
            <p:nvGrpSpPr>
              <p:cNvPr id="86" name="Google Shape;86;p15"/>
              <p:cNvGrpSpPr/>
              <p:nvPr/>
            </p:nvGrpSpPr>
            <p:grpSpPr>
              <a:xfrm>
                <a:off x="461225" y="3249175"/>
                <a:ext cx="1851000" cy="370200"/>
                <a:chOff x="461225" y="3249175"/>
                <a:chExt cx="1851000" cy="370200"/>
              </a:xfrm>
            </p:grpSpPr>
            <p:sp>
              <p:nvSpPr>
                <p:cNvPr id="87" name="Google Shape;87;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 name="Google Shape;88;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9" name="Google Shape;89;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0" name="Google Shape;90;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 name="Google Shape;91;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2" name="Google Shape;92;p15"/>
              <p:cNvGrpSpPr/>
              <p:nvPr/>
            </p:nvGrpSpPr>
            <p:grpSpPr>
              <a:xfrm>
                <a:off x="461225" y="3619500"/>
                <a:ext cx="1851000" cy="370200"/>
                <a:chOff x="461225" y="3249175"/>
                <a:chExt cx="1851000" cy="370200"/>
              </a:xfrm>
            </p:grpSpPr>
            <p:sp>
              <p:nvSpPr>
                <p:cNvPr id="93" name="Google Shape;93;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 name="Google Shape;94;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5" name="Google Shape;95;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6" name="Google Shape;96;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 name="Google Shape;97;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8" name="Google Shape;98;p15"/>
              <p:cNvGrpSpPr/>
              <p:nvPr/>
            </p:nvGrpSpPr>
            <p:grpSpPr>
              <a:xfrm>
                <a:off x="461225" y="3989700"/>
                <a:ext cx="1851000" cy="370200"/>
                <a:chOff x="461225" y="3249175"/>
                <a:chExt cx="1851000" cy="370200"/>
              </a:xfrm>
            </p:grpSpPr>
            <p:sp>
              <p:nvSpPr>
                <p:cNvPr id="99" name="Google Shape;99;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 name="Google Shape;100;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1" name="Google Shape;101;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2" name="Google Shape;102;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3" name="Google Shape;103;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04" name="Google Shape;104;p15"/>
              <p:cNvGrpSpPr/>
              <p:nvPr/>
            </p:nvGrpSpPr>
            <p:grpSpPr>
              <a:xfrm>
                <a:off x="461225" y="4360025"/>
                <a:ext cx="1851000" cy="370200"/>
                <a:chOff x="461225" y="3249175"/>
                <a:chExt cx="1851000" cy="370200"/>
              </a:xfrm>
            </p:grpSpPr>
            <p:sp>
              <p:nvSpPr>
                <p:cNvPr id="105" name="Google Shape;105;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 name="Google Shape;106;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7" name="Google Shape;107;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8" name="Google Shape;108;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9" name="Google Shape;109;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10" name="Google Shape;110;p15"/>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11" name="Google Shape;111;p15"/>
          <p:cNvSpPr/>
          <p:nvPr/>
        </p:nvSpPr>
        <p:spPr>
          <a:xfrm flipH="1">
            <a:off x="12" y="3308203"/>
            <a:ext cx="9143963" cy="183531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12" name="Google Shape;112;p15"/>
          <p:cNvSpPr/>
          <p:nvPr/>
        </p:nvSpPr>
        <p:spPr>
          <a:xfrm>
            <a:off x="11" y="26114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3" name="Google Shape;113;p15"/>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4" name="Google Shape;114;p15"/>
          <p:cNvSpPr/>
          <p:nvPr/>
        </p:nvSpPr>
        <p:spPr>
          <a:xfrm flipH="1" rot="-5400000">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 name="Google Shape;115;p15"/>
          <p:cNvSpPr txBox="1"/>
          <p:nvPr>
            <p:ph type="title"/>
          </p:nvPr>
        </p:nvSpPr>
        <p:spPr>
          <a:xfrm>
            <a:off x="115025" y="502775"/>
            <a:ext cx="41838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16" name="Google Shape;116;p15"/>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17" name="Google Shape;117;p15"/>
          <p:cNvSpPr txBox="1"/>
          <p:nvPr>
            <p:ph idx="1" type="body"/>
          </p:nvPr>
        </p:nvSpPr>
        <p:spPr>
          <a:xfrm>
            <a:off x="3511550" y="587150"/>
            <a:ext cx="4371600" cy="25263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92100" lvl="2" marL="1371600">
              <a:lnSpc>
                <a:spcPct val="115000"/>
              </a:lnSpc>
              <a:spcBef>
                <a:spcPts val="800"/>
              </a:spcBef>
              <a:spcAft>
                <a:spcPts val="0"/>
              </a:spcAft>
              <a:buClr>
                <a:schemeClr val="lt1"/>
              </a:buClr>
              <a:buSzPts val="1000"/>
              <a:buFont typeface="Sora"/>
              <a:buChar char="■"/>
              <a:defRPr sz="1000"/>
            </a:lvl3pPr>
            <a:lvl4pPr indent="-292100" lvl="3" marL="1828800">
              <a:lnSpc>
                <a:spcPct val="115000"/>
              </a:lnSpc>
              <a:spcBef>
                <a:spcPts val="80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92100" lvl="8" marL="4114800">
              <a:lnSpc>
                <a:spcPct val="115000"/>
              </a:lnSpc>
              <a:spcBef>
                <a:spcPts val="800"/>
              </a:spcBef>
              <a:spcAft>
                <a:spcPts val="800"/>
              </a:spcAft>
              <a:buClr>
                <a:schemeClr val="lt1"/>
              </a:buClr>
              <a:buSzPts val="1000"/>
              <a:buFont typeface="Sora"/>
              <a:buChar char="■"/>
              <a:defRPr sz="1000"/>
            </a:lvl9pPr>
          </a:lstStyle>
          <a:p/>
        </p:txBody>
      </p:sp>
      <p:sp>
        <p:nvSpPr>
          <p:cNvPr id="118" name="Google Shape;118;p15"/>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2">
    <p:spTree>
      <p:nvGrpSpPr>
        <p:cNvPr id="119" name="Shape 119"/>
        <p:cNvGrpSpPr/>
        <p:nvPr/>
      </p:nvGrpSpPr>
      <p:grpSpPr>
        <a:xfrm>
          <a:off x="0" y="0"/>
          <a:ext cx="0" cy="0"/>
          <a:chOff x="0" y="0"/>
          <a:chExt cx="0" cy="0"/>
        </a:xfrm>
      </p:grpSpPr>
      <p:grpSp>
        <p:nvGrpSpPr>
          <p:cNvPr id="120" name="Google Shape;120;p16"/>
          <p:cNvGrpSpPr/>
          <p:nvPr/>
        </p:nvGrpSpPr>
        <p:grpSpPr>
          <a:xfrm flipH="1">
            <a:off x="6169505" y="228779"/>
            <a:ext cx="2979740" cy="1986829"/>
            <a:chOff x="312900" y="2793625"/>
            <a:chExt cx="2221200" cy="1481050"/>
          </a:xfrm>
        </p:grpSpPr>
        <p:grpSp>
          <p:nvGrpSpPr>
            <p:cNvPr id="121" name="Google Shape;121;p16"/>
            <p:cNvGrpSpPr/>
            <p:nvPr/>
          </p:nvGrpSpPr>
          <p:grpSpPr>
            <a:xfrm>
              <a:off x="312900" y="2793625"/>
              <a:ext cx="1851000" cy="1481050"/>
              <a:chOff x="461225" y="3249175"/>
              <a:chExt cx="1851000" cy="1481050"/>
            </a:xfrm>
          </p:grpSpPr>
          <p:grpSp>
            <p:nvGrpSpPr>
              <p:cNvPr id="122" name="Google Shape;122;p16"/>
              <p:cNvGrpSpPr/>
              <p:nvPr/>
            </p:nvGrpSpPr>
            <p:grpSpPr>
              <a:xfrm>
                <a:off x="461225" y="3249175"/>
                <a:ext cx="1851000" cy="370200"/>
                <a:chOff x="461225" y="3249175"/>
                <a:chExt cx="1851000" cy="370200"/>
              </a:xfrm>
            </p:grpSpPr>
            <p:sp>
              <p:nvSpPr>
                <p:cNvPr id="123" name="Google Shape;123;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4" name="Google Shape;124;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5" name="Google Shape;125;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6" name="Google Shape;126;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7" name="Google Shape;127;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28" name="Google Shape;128;p16"/>
              <p:cNvGrpSpPr/>
              <p:nvPr/>
            </p:nvGrpSpPr>
            <p:grpSpPr>
              <a:xfrm>
                <a:off x="461225" y="3619500"/>
                <a:ext cx="1851000" cy="370200"/>
                <a:chOff x="461225" y="3249175"/>
                <a:chExt cx="1851000" cy="370200"/>
              </a:xfrm>
            </p:grpSpPr>
            <p:sp>
              <p:nvSpPr>
                <p:cNvPr id="129" name="Google Shape;129;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0" name="Google Shape;130;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1" name="Google Shape;131;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 name="Google Shape;132;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3" name="Google Shape;133;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4" name="Google Shape;134;p16"/>
              <p:cNvGrpSpPr/>
              <p:nvPr/>
            </p:nvGrpSpPr>
            <p:grpSpPr>
              <a:xfrm>
                <a:off x="461225" y="3989700"/>
                <a:ext cx="1851000" cy="370200"/>
                <a:chOff x="461225" y="3249175"/>
                <a:chExt cx="1851000" cy="370200"/>
              </a:xfrm>
            </p:grpSpPr>
            <p:sp>
              <p:nvSpPr>
                <p:cNvPr id="135" name="Google Shape;135;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6" name="Google Shape;136;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7" name="Google Shape;137;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8" name="Google Shape;138;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9" name="Google Shape;139;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0" name="Google Shape;140;p16"/>
              <p:cNvGrpSpPr/>
              <p:nvPr/>
            </p:nvGrpSpPr>
            <p:grpSpPr>
              <a:xfrm>
                <a:off x="461225" y="4360025"/>
                <a:ext cx="1851000" cy="370200"/>
                <a:chOff x="461225" y="3249175"/>
                <a:chExt cx="1851000" cy="370200"/>
              </a:xfrm>
            </p:grpSpPr>
            <p:sp>
              <p:nvSpPr>
                <p:cNvPr id="141" name="Google Shape;141;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2" name="Google Shape;142;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3" name="Google Shape;143;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4" name="Google Shape;144;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5" name="Google Shape;145;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46" name="Google Shape;146;p16"/>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47" name="Google Shape;147;p16"/>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48" name="Google Shape;148;p16"/>
          <p:cNvSpPr/>
          <p:nvPr/>
        </p:nvSpPr>
        <p:spPr>
          <a:xfrm flipH="1">
            <a:off x="8423546" y="30872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rotWithShape="0" algn="bl" dir="7800000" dist="76200">
              <a:schemeClr val="accent1">
                <a:alpha val="2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9" name="Google Shape;149;p16"/>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rotWithShape="0" algn="bl" dir="2700000" dist="28575">
              <a:schemeClr val="accent1">
                <a:alpha val="2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0" name="Google Shape;150;p16"/>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rotWithShape="0" algn="bl" dir="5400000" dist="38100">
              <a:schemeClr val="accent3">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1" name="Google Shape;151;p16"/>
          <p:cNvSpPr txBox="1"/>
          <p:nvPr>
            <p:ph idx="1" type="body"/>
          </p:nvPr>
        </p:nvSpPr>
        <p:spPr>
          <a:xfrm>
            <a:off x="115025" y="908975"/>
            <a:ext cx="5369100" cy="2478000"/>
          </a:xfrm>
          <a:prstGeom prst="rect">
            <a:avLst/>
          </a:prstGeom>
        </p:spPr>
        <p:txBody>
          <a:bodyPr anchorCtr="0" anchor="t" bIns="91425" lIns="91425" spcFirstLastPara="1" rIns="91425" wrap="square" tIns="0">
            <a:noAutofit/>
          </a:bodyPr>
          <a:lstStyle>
            <a:lvl1pPr indent="-457200" lvl="0" marL="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indent="-457200" lvl="1" marL="914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indent="-457200" lvl="2" marL="1371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indent="-457200" lvl="3" marL="18288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indent="-457200" lvl="4" marL="22860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indent="-457200" lvl="5" marL="2743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indent="-457200" lvl="6" marL="3200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indent="-457200" lvl="7" marL="3657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indent="-457200" lvl="8" marL="41148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p:txBody>
      </p:sp>
      <p:sp>
        <p:nvSpPr>
          <p:cNvPr id="152" name="Google Shape;152;p16"/>
          <p:cNvSpPr txBox="1"/>
          <p:nvPr>
            <p:ph idx="2" type="title"/>
          </p:nvPr>
        </p:nvSpPr>
        <p:spPr>
          <a:xfrm>
            <a:off x="115025" y="502775"/>
            <a:ext cx="4183800" cy="406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p:txBody>
      </p:sp>
      <p:sp>
        <p:nvSpPr>
          <p:cNvPr id="153" name="Google Shape;153;p16"/>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
    <p:spTree>
      <p:nvGrpSpPr>
        <p:cNvPr id="154" name="Shape 154"/>
        <p:cNvGrpSpPr/>
        <p:nvPr/>
      </p:nvGrpSpPr>
      <p:grpSpPr>
        <a:xfrm>
          <a:off x="0" y="0"/>
          <a:ext cx="0" cy="0"/>
          <a:chOff x="0" y="0"/>
          <a:chExt cx="0" cy="0"/>
        </a:xfrm>
      </p:grpSpPr>
      <p:grpSp>
        <p:nvGrpSpPr>
          <p:cNvPr id="155" name="Google Shape;155;p17"/>
          <p:cNvGrpSpPr/>
          <p:nvPr/>
        </p:nvGrpSpPr>
        <p:grpSpPr>
          <a:xfrm>
            <a:off x="228600" y="2793625"/>
            <a:ext cx="2221200" cy="1481050"/>
            <a:chOff x="312900" y="2793625"/>
            <a:chExt cx="2221200" cy="1481050"/>
          </a:xfrm>
        </p:grpSpPr>
        <p:grpSp>
          <p:nvGrpSpPr>
            <p:cNvPr id="156" name="Google Shape;156;p17"/>
            <p:cNvGrpSpPr/>
            <p:nvPr/>
          </p:nvGrpSpPr>
          <p:grpSpPr>
            <a:xfrm>
              <a:off x="312900" y="2793625"/>
              <a:ext cx="1851000" cy="1481050"/>
              <a:chOff x="461225" y="3249175"/>
              <a:chExt cx="1851000" cy="1481050"/>
            </a:xfrm>
          </p:grpSpPr>
          <p:grpSp>
            <p:nvGrpSpPr>
              <p:cNvPr id="157" name="Google Shape;157;p17"/>
              <p:cNvGrpSpPr/>
              <p:nvPr/>
            </p:nvGrpSpPr>
            <p:grpSpPr>
              <a:xfrm>
                <a:off x="461225" y="3249175"/>
                <a:ext cx="1851000" cy="370200"/>
                <a:chOff x="461225" y="3249175"/>
                <a:chExt cx="1851000" cy="370200"/>
              </a:xfrm>
            </p:grpSpPr>
            <p:sp>
              <p:nvSpPr>
                <p:cNvPr id="158" name="Google Shape;158;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9" name="Google Shape;159;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0" name="Google Shape;160;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1" name="Google Shape;161;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2" name="Google Shape;162;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63" name="Google Shape;163;p17"/>
              <p:cNvGrpSpPr/>
              <p:nvPr/>
            </p:nvGrpSpPr>
            <p:grpSpPr>
              <a:xfrm>
                <a:off x="461225" y="3619500"/>
                <a:ext cx="1851000" cy="370200"/>
                <a:chOff x="461225" y="3249175"/>
                <a:chExt cx="1851000" cy="370200"/>
              </a:xfrm>
            </p:grpSpPr>
            <p:sp>
              <p:nvSpPr>
                <p:cNvPr id="164" name="Google Shape;164;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5" name="Google Shape;165;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6" name="Google Shape;166;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7" name="Google Shape;167;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8" name="Google Shape;168;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69" name="Google Shape;169;p17"/>
              <p:cNvGrpSpPr/>
              <p:nvPr/>
            </p:nvGrpSpPr>
            <p:grpSpPr>
              <a:xfrm>
                <a:off x="461225" y="3989700"/>
                <a:ext cx="1851000" cy="370200"/>
                <a:chOff x="461225" y="3249175"/>
                <a:chExt cx="1851000" cy="370200"/>
              </a:xfrm>
            </p:grpSpPr>
            <p:sp>
              <p:nvSpPr>
                <p:cNvPr id="170" name="Google Shape;170;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1" name="Google Shape;171;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2" name="Google Shape;172;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3" name="Google Shape;173;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4" name="Google Shape;174;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75" name="Google Shape;175;p17"/>
              <p:cNvGrpSpPr/>
              <p:nvPr/>
            </p:nvGrpSpPr>
            <p:grpSpPr>
              <a:xfrm>
                <a:off x="461225" y="4360025"/>
                <a:ext cx="1851000" cy="370200"/>
                <a:chOff x="461225" y="3249175"/>
                <a:chExt cx="1851000" cy="370200"/>
              </a:xfrm>
            </p:grpSpPr>
            <p:sp>
              <p:nvSpPr>
                <p:cNvPr id="176" name="Google Shape;176;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7" name="Google Shape;177;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8" name="Google Shape;178;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9" name="Google Shape;179;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0" name="Google Shape;180;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81" name="Google Shape;181;p17"/>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82" name="Google Shape;182;p17"/>
          <p:cNvGrpSpPr/>
          <p:nvPr/>
        </p:nvGrpSpPr>
        <p:grpSpPr>
          <a:xfrm>
            <a:off x="7663200" y="-725"/>
            <a:ext cx="1480800" cy="1396025"/>
            <a:chOff x="461225" y="3334200"/>
            <a:chExt cx="1480800" cy="1396025"/>
          </a:xfrm>
        </p:grpSpPr>
        <p:grpSp>
          <p:nvGrpSpPr>
            <p:cNvPr id="183" name="Google Shape;183;p17"/>
            <p:cNvGrpSpPr/>
            <p:nvPr/>
          </p:nvGrpSpPr>
          <p:grpSpPr>
            <a:xfrm>
              <a:off x="461225" y="3334200"/>
              <a:ext cx="1480800" cy="285300"/>
              <a:chOff x="461225" y="3334200"/>
              <a:chExt cx="1480800" cy="285300"/>
            </a:xfrm>
          </p:grpSpPr>
          <p:sp>
            <p:nvSpPr>
              <p:cNvPr id="184" name="Google Shape;184;p17"/>
              <p:cNvSpPr/>
              <p:nvPr/>
            </p:nvSpPr>
            <p:spPr>
              <a:xfrm>
                <a:off x="4612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5" name="Google Shape;185;p17"/>
              <p:cNvSpPr/>
              <p:nvPr/>
            </p:nvSpPr>
            <p:spPr>
              <a:xfrm>
                <a:off x="8314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6" name="Google Shape;186;p17"/>
              <p:cNvSpPr/>
              <p:nvPr/>
            </p:nvSpPr>
            <p:spPr>
              <a:xfrm>
                <a:off x="12016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7" name="Google Shape;187;p17"/>
              <p:cNvSpPr/>
              <p:nvPr/>
            </p:nvSpPr>
            <p:spPr>
              <a:xfrm>
                <a:off x="15718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88" name="Google Shape;188;p17"/>
            <p:cNvGrpSpPr/>
            <p:nvPr/>
          </p:nvGrpSpPr>
          <p:grpSpPr>
            <a:xfrm>
              <a:off x="461225" y="3619500"/>
              <a:ext cx="1480800" cy="370200"/>
              <a:chOff x="461225" y="3249175"/>
              <a:chExt cx="1480800" cy="370200"/>
            </a:xfrm>
          </p:grpSpPr>
          <p:sp>
            <p:nvSpPr>
              <p:cNvPr id="189" name="Google Shape;189;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0" name="Google Shape;190;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1" name="Google Shape;191;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2" name="Google Shape;192;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93" name="Google Shape;193;p17"/>
            <p:cNvGrpSpPr/>
            <p:nvPr/>
          </p:nvGrpSpPr>
          <p:grpSpPr>
            <a:xfrm>
              <a:off x="461225" y="3989700"/>
              <a:ext cx="1480800" cy="370200"/>
              <a:chOff x="461225" y="3249175"/>
              <a:chExt cx="1480800" cy="370200"/>
            </a:xfrm>
          </p:grpSpPr>
          <p:sp>
            <p:nvSpPr>
              <p:cNvPr id="194" name="Google Shape;194;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5" name="Google Shape;195;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6" name="Google Shape;196;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7" name="Google Shape;197;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98" name="Google Shape;198;p17"/>
            <p:cNvGrpSpPr/>
            <p:nvPr/>
          </p:nvGrpSpPr>
          <p:grpSpPr>
            <a:xfrm>
              <a:off x="461225" y="4360025"/>
              <a:ext cx="1480800" cy="370200"/>
              <a:chOff x="461225" y="3249175"/>
              <a:chExt cx="1480800" cy="370200"/>
            </a:xfrm>
          </p:grpSpPr>
          <p:sp>
            <p:nvSpPr>
              <p:cNvPr id="199" name="Google Shape;199;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0" name="Google Shape;200;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1" name="Google Shape;201;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2" name="Google Shape;202;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grpSp>
        <p:nvGrpSpPr>
          <p:cNvPr id="203" name="Google Shape;203;p17"/>
          <p:cNvGrpSpPr/>
          <p:nvPr/>
        </p:nvGrpSpPr>
        <p:grpSpPr>
          <a:xfrm>
            <a:off x="1843925" y="-725"/>
            <a:ext cx="7300075" cy="5144088"/>
            <a:chOff x="1870575" y="-635"/>
            <a:chExt cx="7300075" cy="5174097"/>
          </a:xfrm>
        </p:grpSpPr>
        <p:sp>
          <p:nvSpPr>
            <p:cNvPr id="204" name="Google Shape;204;p17"/>
            <p:cNvSpPr/>
            <p:nvPr/>
          </p:nvSpPr>
          <p:spPr>
            <a:xfrm>
              <a:off x="1870575" y="-635"/>
              <a:ext cx="7300075" cy="4989625"/>
            </a:xfrm>
            <a:custGeom>
              <a:rect b="b" l="l" r="r" t="t"/>
              <a:pathLst>
                <a:path extrusionOk="0" h="199585" w="292003">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205" name="Google Shape;205;p17"/>
            <p:cNvSpPr/>
            <p:nvPr/>
          </p:nvSpPr>
          <p:spPr>
            <a:xfrm>
              <a:off x="1870575" y="4089437"/>
              <a:ext cx="6285225" cy="1084025"/>
            </a:xfrm>
            <a:custGeom>
              <a:rect b="b" l="l" r="r" t="t"/>
              <a:pathLst>
                <a:path extrusionOk="0" h="43361" w="251409">
                  <a:moveTo>
                    <a:pt x="0" y="0"/>
                  </a:moveTo>
                  <a:lnTo>
                    <a:pt x="6458" y="43361"/>
                  </a:lnTo>
                  <a:lnTo>
                    <a:pt x="251409" y="43361"/>
                  </a:lnTo>
                  <a:lnTo>
                    <a:pt x="250494" y="35931"/>
                  </a:lnTo>
                  <a:close/>
                </a:path>
              </a:pathLst>
            </a:custGeom>
            <a:solidFill>
              <a:schemeClr val="accent5"/>
            </a:solidFill>
            <a:ln>
              <a:noFill/>
            </a:ln>
          </p:spPr>
        </p:sp>
      </p:grpSp>
      <p:sp>
        <p:nvSpPr>
          <p:cNvPr id="206" name="Google Shape;206;p17"/>
          <p:cNvSpPr txBox="1"/>
          <p:nvPr>
            <p:ph idx="1" type="body"/>
          </p:nvPr>
        </p:nvSpPr>
        <p:spPr>
          <a:xfrm>
            <a:off x="4631450" y="2170025"/>
            <a:ext cx="2896200" cy="18876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28600" lvl="2" marL="1371600">
              <a:lnSpc>
                <a:spcPct val="115000"/>
              </a:lnSpc>
              <a:spcBef>
                <a:spcPts val="800"/>
              </a:spcBef>
              <a:spcAft>
                <a:spcPts val="0"/>
              </a:spcAft>
              <a:buNone/>
              <a:defRPr sz="1000"/>
            </a:lvl3pPr>
            <a:lvl4pPr indent="-292100" lvl="3" marL="1828800">
              <a:lnSpc>
                <a:spcPct val="115000"/>
              </a:lnSpc>
              <a:spcBef>
                <a:spcPts val="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28600" lvl="8" marL="4114800">
              <a:lnSpc>
                <a:spcPct val="115000"/>
              </a:lnSpc>
              <a:spcBef>
                <a:spcPts val="800"/>
              </a:spcBef>
              <a:spcAft>
                <a:spcPts val="0"/>
              </a:spcAft>
              <a:buNone/>
              <a:defRPr sz="1000"/>
            </a:lvl9pPr>
          </a:lstStyle>
          <a:p/>
        </p:txBody>
      </p:sp>
      <p:sp>
        <p:nvSpPr>
          <p:cNvPr id="207" name="Google Shape;207;p1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08" name="Google Shape;208;p17"/>
          <p:cNvSpPr txBox="1"/>
          <p:nvPr>
            <p:ph idx="2" type="body"/>
          </p:nvPr>
        </p:nvSpPr>
        <p:spPr>
          <a:xfrm>
            <a:off x="4631450" y="827575"/>
            <a:ext cx="2896200" cy="12003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209" name="Google Shape;209;p17"/>
          <p:cNvSpPr txBox="1"/>
          <p:nvPr>
            <p:ph idx="3" type="title"/>
          </p:nvPr>
        </p:nvSpPr>
        <p:spPr>
          <a:xfrm>
            <a:off x="115025" y="502775"/>
            <a:ext cx="39054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10" name="Google Shape;210;p17"/>
          <p:cNvSpPr txBox="1"/>
          <p:nvPr>
            <p:ph idx="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images">
  <p:cSld name="BLANK_1_1_1_1_2">
    <p:bg>
      <p:bgPr>
        <a:solidFill>
          <a:schemeClr val="lt1"/>
        </a:solidFill>
      </p:bgPr>
    </p:bg>
    <p:spTree>
      <p:nvGrpSpPr>
        <p:cNvPr id="211" name="Shape 211"/>
        <p:cNvGrpSpPr/>
        <p:nvPr/>
      </p:nvGrpSpPr>
      <p:grpSpPr>
        <a:xfrm>
          <a:off x="0" y="0"/>
          <a:ext cx="0" cy="0"/>
          <a:chOff x="0" y="0"/>
          <a:chExt cx="0" cy="0"/>
        </a:xfrm>
      </p:grpSpPr>
      <p:sp>
        <p:nvSpPr>
          <p:cNvPr id="212" name="Google Shape;212;p18"/>
          <p:cNvSpPr/>
          <p:nvPr/>
        </p:nvSpPr>
        <p:spPr>
          <a:xfrm flipH="1" rot="10800000">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3" name="Google Shape;213;p18"/>
          <p:cNvSpPr/>
          <p:nvPr/>
        </p:nvSpPr>
        <p:spPr>
          <a:xfrm flipH="1" rot="10800000">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4" name="Google Shape;214;p18"/>
          <p:cNvSpPr/>
          <p:nvPr/>
        </p:nvSpPr>
        <p:spPr>
          <a:xfrm flipH="1" rot="10800000">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5" name="Google Shape;215;p18"/>
          <p:cNvSpPr/>
          <p:nvPr/>
        </p:nvSpPr>
        <p:spPr>
          <a:xfrm flipH="1" rot="10800000">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6" name="Google Shape;216;p18"/>
          <p:cNvSpPr txBox="1"/>
          <p:nvPr>
            <p:ph type="title"/>
          </p:nvPr>
        </p:nvSpPr>
        <p:spPr>
          <a:xfrm>
            <a:off x="91950" y="292050"/>
            <a:ext cx="4390500" cy="1603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p:txBody>
      </p:sp>
      <p:sp>
        <p:nvSpPr>
          <p:cNvPr id="217" name="Google Shape;217;p18"/>
          <p:cNvSpPr/>
          <p:nvPr>
            <p:ph idx="2" type="pic"/>
          </p:nvPr>
        </p:nvSpPr>
        <p:spPr>
          <a:xfrm>
            <a:off x="225300" y="3132125"/>
            <a:ext cx="1849800" cy="1770300"/>
          </a:xfrm>
          <a:prstGeom prst="rect">
            <a:avLst/>
          </a:prstGeom>
          <a:noFill/>
          <a:ln>
            <a:noFill/>
          </a:ln>
        </p:spPr>
      </p:sp>
      <p:sp>
        <p:nvSpPr>
          <p:cNvPr id="218" name="Google Shape;218;p18"/>
          <p:cNvSpPr/>
          <p:nvPr>
            <p:ph idx="3" type="pic"/>
          </p:nvPr>
        </p:nvSpPr>
        <p:spPr>
          <a:xfrm>
            <a:off x="5262525" y="228600"/>
            <a:ext cx="1865100" cy="1790100"/>
          </a:xfrm>
          <a:prstGeom prst="rect">
            <a:avLst/>
          </a:prstGeom>
          <a:noFill/>
          <a:ln>
            <a:noFill/>
          </a:ln>
        </p:spPr>
      </p:sp>
      <p:sp>
        <p:nvSpPr>
          <p:cNvPr id="219" name="Google Shape;219;p18"/>
          <p:cNvSpPr/>
          <p:nvPr>
            <p:ph idx="4" type="pic"/>
          </p:nvPr>
        </p:nvSpPr>
        <p:spPr>
          <a:xfrm>
            <a:off x="7281675" y="228600"/>
            <a:ext cx="1849800" cy="1790100"/>
          </a:xfrm>
          <a:prstGeom prst="rect">
            <a:avLst/>
          </a:prstGeom>
          <a:noFill/>
          <a:ln>
            <a:noFill/>
          </a:ln>
        </p:spPr>
      </p:sp>
      <p:sp>
        <p:nvSpPr>
          <p:cNvPr id="220" name="Google Shape;220;p18"/>
          <p:cNvSpPr txBox="1"/>
          <p:nvPr>
            <p:ph idx="1" type="subTitle"/>
          </p:nvPr>
        </p:nvSpPr>
        <p:spPr>
          <a:xfrm>
            <a:off x="526252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221" name="Google Shape;221;p18"/>
          <p:cNvSpPr txBox="1"/>
          <p:nvPr>
            <p:ph idx="5" type="subTitle"/>
          </p:nvPr>
        </p:nvSpPr>
        <p:spPr>
          <a:xfrm>
            <a:off x="728167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222" name="Google Shape;222;p18"/>
          <p:cNvSpPr txBox="1"/>
          <p:nvPr>
            <p:ph idx="6"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223" name="Google Shape;223;p18"/>
          <p:cNvSpPr txBox="1"/>
          <p:nvPr>
            <p:ph idx="7" type="title"/>
          </p:nvPr>
        </p:nvSpPr>
        <p:spPr>
          <a:xfrm>
            <a:off x="7420225" y="4723025"/>
            <a:ext cx="1583400" cy="189300"/>
          </a:xfrm>
          <a:prstGeom prst="rect">
            <a:avLst/>
          </a:prstGeom>
        </p:spPr>
        <p:txBody>
          <a:bodyPr anchorCtr="0" anchor="b" bIns="0" lIns="182875" spcFirstLastPara="1" rIns="91425" wrap="square" tIns="91425">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224" name="Google Shape;224;p18"/>
          <p:cNvSpPr txBox="1"/>
          <p:nvPr>
            <p:ph idx="8" type="subTitle"/>
          </p:nvPr>
        </p:nvSpPr>
        <p:spPr>
          <a:xfrm>
            <a:off x="2216381" y="3132125"/>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225" name="Google Shape;225;p18"/>
          <p:cNvGrpSpPr/>
          <p:nvPr/>
        </p:nvGrpSpPr>
        <p:grpSpPr>
          <a:xfrm>
            <a:off x="4308382" y="2704009"/>
            <a:ext cx="4833127" cy="2437045"/>
            <a:chOff x="4308382" y="2704009"/>
            <a:chExt cx="4833127" cy="2437045"/>
          </a:xfrm>
        </p:grpSpPr>
        <p:sp>
          <p:nvSpPr>
            <p:cNvPr id="226" name="Google Shape;226;p18"/>
            <p:cNvSpPr/>
            <p:nvPr/>
          </p:nvSpPr>
          <p:spPr>
            <a:xfrm>
              <a:off x="4308382" y="4487840"/>
              <a:ext cx="4833127" cy="653214"/>
            </a:xfrm>
            <a:custGeom>
              <a:rect b="b" l="l" r="r" t="t"/>
              <a:pathLst>
                <a:path extrusionOk="0" h="12128" w="89735">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27" name="Google Shape;227;p18"/>
            <p:cNvSpPr/>
            <p:nvPr/>
          </p:nvSpPr>
          <p:spPr>
            <a:xfrm>
              <a:off x="4308382" y="3740892"/>
              <a:ext cx="4833127" cy="741006"/>
            </a:xfrm>
            <a:custGeom>
              <a:rect b="b" l="l" r="r" t="t"/>
              <a:pathLst>
                <a:path extrusionOk="0" h="13758" w="89735">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28" name="Google Shape;228;p18"/>
            <p:cNvSpPr/>
            <p:nvPr/>
          </p:nvSpPr>
          <p:spPr>
            <a:xfrm>
              <a:off x="4308382" y="2704009"/>
              <a:ext cx="4833127" cy="1032065"/>
            </a:xfrm>
            <a:custGeom>
              <a:rect b="b" l="l" r="r" t="t"/>
              <a:pathLst>
                <a:path extrusionOk="0" h="19162" w="89735">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1">
  <p:cSld name="BLANK_1_1_1_1_1_1_1">
    <p:spTree>
      <p:nvGrpSpPr>
        <p:cNvPr id="229" name="Shape 229"/>
        <p:cNvGrpSpPr/>
        <p:nvPr/>
      </p:nvGrpSpPr>
      <p:grpSpPr>
        <a:xfrm>
          <a:off x="0" y="0"/>
          <a:ext cx="0" cy="0"/>
          <a:chOff x="0" y="0"/>
          <a:chExt cx="0" cy="0"/>
        </a:xfrm>
      </p:grpSpPr>
      <p:sp>
        <p:nvSpPr>
          <p:cNvPr id="230" name="Google Shape;230;p19"/>
          <p:cNvSpPr/>
          <p:nvPr/>
        </p:nvSpPr>
        <p:spPr>
          <a:xfrm>
            <a:off x="6519500" y="2216800"/>
            <a:ext cx="4728600" cy="1604700"/>
          </a:xfrm>
          <a:prstGeom prst="chord">
            <a:avLst>
              <a:gd fmla="val 4346562" name="adj1"/>
              <a:gd fmla="val 17254322"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1" name="Google Shape;231;p19"/>
          <p:cNvSpPr/>
          <p:nvPr/>
        </p:nvSpPr>
        <p:spPr>
          <a:xfrm rot="1800032">
            <a:off x="6670150" y="2309109"/>
            <a:ext cx="4728524" cy="1869582"/>
          </a:xfrm>
          <a:prstGeom prst="chord">
            <a:avLst>
              <a:gd fmla="val 3282930" name="adj1"/>
              <a:gd fmla="val 14744228"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 name="Google Shape;232;p19"/>
          <p:cNvSpPr/>
          <p:nvPr/>
        </p:nvSpPr>
        <p:spPr>
          <a:xfrm>
            <a:off x="6008850" y="3120100"/>
            <a:ext cx="3135148" cy="202339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33" name="Google Shape;233;p19"/>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34" name="Google Shape;234;p19"/>
          <p:cNvSpPr txBox="1"/>
          <p:nvPr>
            <p:ph idx="2" type="title"/>
          </p:nvPr>
        </p:nvSpPr>
        <p:spPr>
          <a:xfrm>
            <a:off x="115025" y="406250"/>
            <a:ext cx="6507000" cy="2656800"/>
          </a:xfrm>
          <a:prstGeom prst="rect">
            <a:avLst/>
          </a:prstGeom>
        </p:spPr>
        <p:txBody>
          <a:bodyPr anchorCtr="0" anchor="t" bIns="91425" lIns="91425" spcFirstLastPara="1" rIns="91425" wrap="square" tIns="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p:txBody>
      </p:sp>
      <p:sp>
        <p:nvSpPr>
          <p:cNvPr id="235" name="Google Shape;235;p19"/>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36" name="Google Shape;236;p19"/>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2">
  <p:cSld name="BLANK_1_1_1_1_1_1_1_2">
    <p:spTree>
      <p:nvGrpSpPr>
        <p:cNvPr id="237" name="Shape 237"/>
        <p:cNvGrpSpPr/>
        <p:nvPr/>
      </p:nvGrpSpPr>
      <p:grpSpPr>
        <a:xfrm>
          <a:off x="0" y="0"/>
          <a:ext cx="0" cy="0"/>
          <a:chOff x="0" y="0"/>
          <a:chExt cx="0" cy="0"/>
        </a:xfrm>
      </p:grpSpPr>
      <p:sp>
        <p:nvSpPr>
          <p:cNvPr id="238" name="Google Shape;238;p20"/>
          <p:cNvSpPr/>
          <p:nvPr/>
        </p:nvSpPr>
        <p:spPr>
          <a:xfrm>
            <a:off x="5861425" y="3065475"/>
            <a:ext cx="3282600" cy="2078950"/>
          </a:xfrm>
          <a:custGeom>
            <a:rect b="b" l="l" r="r" t="t"/>
            <a:pathLst>
              <a:path extrusionOk="0" h="83158" w="131304">
                <a:moveTo>
                  <a:pt x="131286" y="0"/>
                </a:moveTo>
                <a:lnTo>
                  <a:pt x="131304" y="83132"/>
                </a:lnTo>
                <a:lnTo>
                  <a:pt x="0" y="83158"/>
                </a:lnTo>
                <a:lnTo>
                  <a:pt x="55816" y="4343"/>
                </a:lnTo>
                <a:close/>
              </a:path>
            </a:pathLst>
          </a:custGeom>
          <a:solidFill>
            <a:schemeClr val="accent5"/>
          </a:solidFill>
          <a:ln>
            <a:noFill/>
          </a:ln>
        </p:spPr>
      </p:sp>
      <p:sp>
        <p:nvSpPr>
          <p:cNvPr id="239" name="Google Shape;239;p20"/>
          <p:cNvSpPr/>
          <p:nvPr/>
        </p:nvSpPr>
        <p:spPr>
          <a:xfrm>
            <a:off x="6818025" y="1675"/>
            <a:ext cx="2326300" cy="3183925"/>
          </a:xfrm>
          <a:custGeom>
            <a:rect b="b" l="l" r="r" t="t"/>
            <a:pathLst>
              <a:path extrusionOk="0" h="127357" w="93052">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240" name="Google Shape;240;p20"/>
          <p:cNvGrpSpPr/>
          <p:nvPr/>
        </p:nvGrpSpPr>
        <p:grpSpPr>
          <a:xfrm>
            <a:off x="25" y="4625"/>
            <a:ext cx="2329791" cy="795413"/>
            <a:chOff x="21" y="-511"/>
            <a:chExt cx="2329791" cy="800617"/>
          </a:xfrm>
        </p:grpSpPr>
        <p:grpSp>
          <p:nvGrpSpPr>
            <p:cNvPr id="241" name="Google Shape;241;p20"/>
            <p:cNvGrpSpPr/>
            <p:nvPr/>
          </p:nvGrpSpPr>
          <p:grpSpPr>
            <a:xfrm flipH="1" rot="10800000">
              <a:off x="25" y="392516"/>
              <a:ext cx="1927788" cy="407590"/>
              <a:chOff x="537425" y="3249175"/>
              <a:chExt cx="1774800" cy="370200"/>
            </a:xfrm>
          </p:grpSpPr>
          <p:sp>
            <p:nvSpPr>
              <p:cNvPr id="242" name="Google Shape;242;p20"/>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43" name="Google Shape;243;p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44" name="Google Shape;244;p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45" name="Google Shape;245;p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46" name="Google Shape;246;p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47" name="Google Shape;247;p20"/>
            <p:cNvGrpSpPr/>
            <p:nvPr/>
          </p:nvGrpSpPr>
          <p:grpSpPr>
            <a:xfrm flipH="1" rot="10800000">
              <a:off x="21" y="-511"/>
              <a:ext cx="1927788" cy="393115"/>
              <a:chOff x="537425" y="3249175"/>
              <a:chExt cx="1774800" cy="370200"/>
            </a:xfrm>
          </p:grpSpPr>
          <p:sp>
            <p:nvSpPr>
              <p:cNvPr id="248" name="Google Shape;248;p20"/>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49" name="Google Shape;249;p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0" name="Google Shape;250;p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1" name="Google Shape;251;p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2" name="Google Shape;252;p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53" name="Google Shape;253;p20"/>
            <p:cNvSpPr/>
            <p:nvPr/>
          </p:nvSpPr>
          <p:spPr>
            <a:xfrm flipH="1" rot="10800000">
              <a:off x="1927813" y="392406"/>
              <a:ext cx="402000" cy="40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54" name="Google Shape;254;p20"/>
          <p:cNvSpPr txBox="1"/>
          <p:nvPr>
            <p:ph type="title"/>
          </p:nvPr>
        </p:nvSpPr>
        <p:spPr>
          <a:xfrm>
            <a:off x="96025" y="1206300"/>
            <a:ext cx="6507000" cy="18762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p:txBody>
      </p:sp>
      <p:sp>
        <p:nvSpPr>
          <p:cNvPr id="255" name="Google Shape;255;p20"/>
          <p:cNvSpPr/>
          <p:nvPr/>
        </p:nvSpPr>
        <p:spPr>
          <a:xfrm rot="386111">
            <a:off x="5422314" y="2861786"/>
            <a:ext cx="5875319" cy="1732905"/>
          </a:xfrm>
          <a:prstGeom prst="chord">
            <a:avLst>
              <a:gd fmla="val 2600939" name="adj1"/>
              <a:gd fmla="val 18561181"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6" name="Google Shape;256;p20"/>
          <p:cNvSpPr/>
          <p:nvPr/>
        </p:nvSpPr>
        <p:spPr>
          <a:xfrm rot="1800094">
            <a:off x="5534438" y="2649896"/>
            <a:ext cx="4427191" cy="1750358"/>
          </a:xfrm>
          <a:prstGeom prst="chord">
            <a:avLst>
              <a:gd fmla="val 837048" name="adj1"/>
              <a:gd fmla="val 19665286"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7" name="Google Shape;257;p20"/>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58" name="Google Shape;258;p20"/>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59" name="Google Shape;259;p20"/>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_1_10">
    <p:spTree>
      <p:nvGrpSpPr>
        <p:cNvPr id="260" name="Shape 260"/>
        <p:cNvGrpSpPr/>
        <p:nvPr/>
      </p:nvGrpSpPr>
      <p:grpSpPr>
        <a:xfrm>
          <a:off x="0" y="0"/>
          <a:ext cx="0" cy="0"/>
          <a:chOff x="0" y="0"/>
          <a:chExt cx="0" cy="0"/>
        </a:xfrm>
      </p:grpSpPr>
      <p:sp>
        <p:nvSpPr>
          <p:cNvPr id="261" name="Google Shape;261;p21"/>
          <p:cNvSpPr/>
          <p:nvPr/>
        </p:nvSpPr>
        <p:spPr>
          <a:xfrm flipH="1" rot="-900031">
            <a:off x="1792020" y="1182391"/>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62" name="Google Shape;262;p21"/>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63" name="Google Shape;263;p21"/>
          <p:cNvSpPr txBox="1"/>
          <p:nvPr>
            <p:ph idx="1" type="body"/>
          </p:nvPr>
        </p:nvSpPr>
        <p:spPr>
          <a:xfrm>
            <a:off x="2351750" y="3857450"/>
            <a:ext cx="4346700" cy="4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a:lvl1pPr>
            <a:lvl2pPr indent="-304800" lvl="1" marL="914400">
              <a:spcBef>
                <a:spcPts val="0"/>
              </a:spcBef>
              <a:spcAft>
                <a:spcPts val="0"/>
              </a:spcAft>
              <a:buClr>
                <a:schemeClr val="lt1"/>
              </a:buClr>
              <a:buSzPts val="1200"/>
              <a:buFont typeface="Sora"/>
              <a:buChar char="○"/>
              <a:defRPr/>
            </a:lvl2pPr>
            <a:lvl3pPr indent="-304800" lvl="2" marL="1371600">
              <a:spcBef>
                <a:spcPts val="0"/>
              </a:spcBef>
              <a:spcAft>
                <a:spcPts val="0"/>
              </a:spcAft>
              <a:buClr>
                <a:schemeClr val="lt1"/>
              </a:buClr>
              <a:buSzPts val="1200"/>
              <a:buFont typeface="Sora"/>
              <a:buChar char="■"/>
              <a:defRPr/>
            </a:lvl3pPr>
            <a:lvl4pPr indent="-304800" lvl="3" marL="1828800">
              <a:spcBef>
                <a:spcPts val="0"/>
              </a:spcBef>
              <a:spcAft>
                <a:spcPts val="0"/>
              </a:spcAft>
              <a:buClr>
                <a:schemeClr val="lt1"/>
              </a:buClr>
              <a:buSzPts val="1200"/>
              <a:buFont typeface="Sora"/>
              <a:buChar char="●"/>
              <a:defRPr/>
            </a:lvl4pPr>
            <a:lvl5pPr indent="-304800" lvl="4" marL="2286000">
              <a:spcBef>
                <a:spcPts val="0"/>
              </a:spcBef>
              <a:spcAft>
                <a:spcPts val="0"/>
              </a:spcAft>
              <a:buClr>
                <a:schemeClr val="lt1"/>
              </a:buClr>
              <a:buSzPts val="1200"/>
              <a:buFont typeface="Sora"/>
              <a:buChar char="○"/>
              <a:defRPr/>
            </a:lvl5pPr>
            <a:lvl6pPr indent="-304800" lvl="5" marL="2743200">
              <a:spcBef>
                <a:spcPts val="0"/>
              </a:spcBef>
              <a:spcAft>
                <a:spcPts val="0"/>
              </a:spcAft>
              <a:buClr>
                <a:schemeClr val="lt1"/>
              </a:buClr>
              <a:buSzPts val="1200"/>
              <a:buFont typeface="Sora"/>
              <a:buChar char="■"/>
              <a:defRPr/>
            </a:lvl6pPr>
            <a:lvl7pPr indent="-304800" lvl="6" marL="3200400">
              <a:spcBef>
                <a:spcPts val="0"/>
              </a:spcBef>
              <a:spcAft>
                <a:spcPts val="0"/>
              </a:spcAft>
              <a:buClr>
                <a:schemeClr val="lt1"/>
              </a:buClr>
              <a:buSzPts val="1200"/>
              <a:buFont typeface="Sora"/>
              <a:buChar char="●"/>
              <a:defRPr/>
            </a:lvl7pPr>
            <a:lvl8pPr indent="-304800" lvl="7" marL="3657600">
              <a:spcBef>
                <a:spcPts val="0"/>
              </a:spcBef>
              <a:spcAft>
                <a:spcPts val="0"/>
              </a:spcAft>
              <a:buClr>
                <a:schemeClr val="lt1"/>
              </a:buClr>
              <a:buSzPts val="1200"/>
              <a:buFont typeface="Sora"/>
              <a:buChar char="○"/>
              <a:defRPr/>
            </a:lvl8pPr>
            <a:lvl9pPr indent="-304800" lvl="8" marL="4114800">
              <a:spcBef>
                <a:spcPts val="0"/>
              </a:spcBef>
              <a:spcAft>
                <a:spcPts val="0"/>
              </a:spcAft>
              <a:buClr>
                <a:schemeClr val="lt1"/>
              </a:buClr>
              <a:buSzPts val="1200"/>
              <a:buFont typeface="Sora"/>
              <a:buChar char="■"/>
              <a:defRPr/>
            </a:lvl9pPr>
          </a:lstStyle>
          <a:p/>
        </p:txBody>
      </p:sp>
      <p:sp>
        <p:nvSpPr>
          <p:cNvPr id="264" name="Google Shape;264;p21"/>
          <p:cNvSpPr txBox="1"/>
          <p:nvPr>
            <p:ph hasCustomPrompt="1" type="title"/>
          </p:nvPr>
        </p:nvSpPr>
        <p:spPr>
          <a:xfrm>
            <a:off x="2662050" y="1182350"/>
            <a:ext cx="3819900" cy="19635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65" name="Google Shape;265;p21"/>
          <p:cNvSpPr/>
          <p:nvPr/>
        </p:nvSpPr>
        <p:spPr>
          <a:xfrm flipH="1" rot="900031">
            <a:off x="1791931" y="1182353"/>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1_1_1_1_1_1_9">
    <p:spTree>
      <p:nvGrpSpPr>
        <p:cNvPr id="266" name="Shape 266"/>
        <p:cNvGrpSpPr/>
        <p:nvPr/>
      </p:nvGrpSpPr>
      <p:grpSpPr>
        <a:xfrm>
          <a:off x="0" y="0"/>
          <a:ext cx="0" cy="0"/>
          <a:chOff x="0" y="0"/>
          <a:chExt cx="0" cy="0"/>
        </a:xfrm>
      </p:grpSpPr>
      <p:grpSp>
        <p:nvGrpSpPr>
          <p:cNvPr id="267" name="Google Shape;267;p22"/>
          <p:cNvGrpSpPr/>
          <p:nvPr/>
        </p:nvGrpSpPr>
        <p:grpSpPr>
          <a:xfrm flipH="1">
            <a:off x="3212200" y="0"/>
            <a:ext cx="1851000" cy="1225325"/>
            <a:chOff x="461225" y="3875100"/>
            <a:chExt cx="1851000" cy="1225325"/>
          </a:xfrm>
        </p:grpSpPr>
        <p:grpSp>
          <p:nvGrpSpPr>
            <p:cNvPr id="268" name="Google Shape;268;p22"/>
            <p:cNvGrpSpPr/>
            <p:nvPr/>
          </p:nvGrpSpPr>
          <p:grpSpPr>
            <a:xfrm>
              <a:off x="461225" y="3875100"/>
              <a:ext cx="1851000" cy="114600"/>
              <a:chOff x="461225" y="3504775"/>
              <a:chExt cx="1851000" cy="114600"/>
            </a:xfrm>
          </p:grpSpPr>
          <p:sp>
            <p:nvSpPr>
              <p:cNvPr id="269" name="Google Shape;269;p22"/>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0" name="Google Shape;270;p22"/>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1" name="Google Shape;271;p22"/>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2" name="Google Shape;272;p22"/>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3" name="Google Shape;273;p22"/>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74" name="Google Shape;274;p22"/>
            <p:cNvGrpSpPr/>
            <p:nvPr/>
          </p:nvGrpSpPr>
          <p:grpSpPr>
            <a:xfrm>
              <a:off x="461225" y="3989700"/>
              <a:ext cx="1480800" cy="1110725"/>
              <a:chOff x="461225" y="3249175"/>
              <a:chExt cx="1480800" cy="1110725"/>
            </a:xfrm>
          </p:grpSpPr>
          <p:sp>
            <p:nvSpPr>
              <p:cNvPr id="275" name="Google Shape;275;p2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6" name="Google Shape;276;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7" name="Google Shape;277;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8" name="Google Shape;278;p22"/>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79" name="Google Shape;279;p22"/>
            <p:cNvGrpSpPr/>
            <p:nvPr/>
          </p:nvGrpSpPr>
          <p:grpSpPr>
            <a:xfrm>
              <a:off x="831425" y="4360025"/>
              <a:ext cx="1480800" cy="370200"/>
              <a:chOff x="831425" y="3249175"/>
              <a:chExt cx="1480800" cy="370200"/>
            </a:xfrm>
          </p:grpSpPr>
          <p:sp>
            <p:nvSpPr>
              <p:cNvPr id="280" name="Google Shape;280;p2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1" name="Google Shape;281;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2" name="Google Shape;282;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3" name="Google Shape;283;p2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284" name="Google Shape;284;p22"/>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85" name="Google Shape;285;p22"/>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86" name="Google Shape;286;p22"/>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2">
    <p:spTree>
      <p:nvGrpSpPr>
        <p:cNvPr id="287" name="Shape 287"/>
        <p:cNvGrpSpPr/>
        <p:nvPr/>
      </p:nvGrpSpPr>
      <p:grpSpPr>
        <a:xfrm>
          <a:off x="0" y="0"/>
          <a:ext cx="0" cy="0"/>
          <a:chOff x="0" y="0"/>
          <a:chExt cx="0" cy="0"/>
        </a:xfrm>
      </p:grpSpPr>
      <p:sp>
        <p:nvSpPr>
          <p:cNvPr id="288" name="Google Shape;288;p2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89" name="Google Shape;289;p23"/>
          <p:cNvSpPr txBox="1"/>
          <p:nvPr>
            <p:ph idx="2" type="title"/>
          </p:nvPr>
        </p:nvSpPr>
        <p:spPr>
          <a:xfrm>
            <a:off x="115025" y="502775"/>
            <a:ext cx="54000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grpSp>
        <p:nvGrpSpPr>
          <p:cNvPr id="290" name="Google Shape;290;p23"/>
          <p:cNvGrpSpPr/>
          <p:nvPr/>
        </p:nvGrpSpPr>
        <p:grpSpPr>
          <a:xfrm flipH="1" rot="10800000">
            <a:off x="6179902" y="24"/>
            <a:ext cx="2963226" cy="1495659"/>
            <a:chOff x="4306084" y="2701610"/>
            <a:chExt cx="4837921" cy="2441893"/>
          </a:xfrm>
        </p:grpSpPr>
        <p:sp>
          <p:nvSpPr>
            <p:cNvPr id="291" name="Google Shape;291;p23"/>
            <p:cNvSpPr/>
            <p:nvPr/>
          </p:nvSpPr>
          <p:spPr>
            <a:xfrm>
              <a:off x="4306084" y="4485495"/>
              <a:ext cx="4837921" cy="658008"/>
            </a:xfrm>
            <a:custGeom>
              <a:rect b="b" l="l" r="r" t="t"/>
              <a:pathLst>
                <a:path extrusionOk="0" fill="none" h="12217" w="89824">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92" name="Google Shape;292;p23"/>
            <p:cNvSpPr/>
            <p:nvPr/>
          </p:nvSpPr>
          <p:spPr>
            <a:xfrm>
              <a:off x="4306084" y="3738493"/>
              <a:ext cx="4837921" cy="747038"/>
            </a:xfrm>
            <a:custGeom>
              <a:rect b="b" l="l" r="r" t="t"/>
              <a:pathLst>
                <a:path extrusionOk="0" fill="none" h="13870" w="89824">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93" name="Google Shape;293;p23"/>
            <p:cNvSpPr/>
            <p:nvPr/>
          </p:nvSpPr>
          <p:spPr>
            <a:xfrm>
              <a:off x="4306084" y="2701610"/>
              <a:ext cx="4837921" cy="1036913"/>
            </a:xfrm>
            <a:custGeom>
              <a:rect b="b" l="l" r="r" t="t"/>
              <a:pathLst>
                <a:path extrusionOk="0" fill="none" h="19252" w="89824">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
        <p:nvSpPr>
          <p:cNvPr id="294" name="Google Shape;294;p23"/>
          <p:cNvSpPr txBox="1"/>
          <p:nvPr>
            <p:ph idx="1" type="subTitle"/>
          </p:nvPr>
        </p:nvSpPr>
        <p:spPr>
          <a:xfrm>
            <a:off x="278850" y="2976125"/>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23"/>
          <p:cNvSpPr txBox="1"/>
          <p:nvPr>
            <p:ph idx="3" type="subTitle"/>
          </p:nvPr>
        </p:nvSpPr>
        <p:spPr>
          <a:xfrm>
            <a:off x="1720650" y="25893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6" name="Google Shape;296;p23"/>
          <p:cNvSpPr txBox="1"/>
          <p:nvPr>
            <p:ph idx="4" type="subTitle"/>
          </p:nvPr>
        </p:nvSpPr>
        <p:spPr>
          <a:xfrm>
            <a:off x="3155400" y="23066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7" name="Google Shape;297;p23"/>
          <p:cNvSpPr txBox="1"/>
          <p:nvPr>
            <p:ph idx="5" type="subTitle"/>
          </p:nvPr>
        </p:nvSpPr>
        <p:spPr>
          <a:xfrm>
            <a:off x="4597200" y="19932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23"/>
          <p:cNvSpPr txBox="1"/>
          <p:nvPr>
            <p:ph idx="6" type="subTitle"/>
          </p:nvPr>
        </p:nvSpPr>
        <p:spPr>
          <a:xfrm>
            <a:off x="6031950" y="16491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23"/>
          <p:cNvSpPr txBox="1"/>
          <p:nvPr>
            <p:ph idx="7" type="subTitle"/>
          </p:nvPr>
        </p:nvSpPr>
        <p:spPr>
          <a:xfrm>
            <a:off x="7473750" y="12779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00" name="Google Shape;300;p23"/>
          <p:cNvGrpSpPr/>
          <p:nvPr/>
        </p:nvGrpSpPr>
        <p:grpSpPr>
          <a:xfrm>
            <a:off x="2674998" y="2923250"/>
            <a:ext cx="6470027" cy="2221724"/>
            <a:chOff x="2674998" y="2923250"/>
            <a:chExt cx="6470027" cy="2221724"/>
          </a:xfrm>
        </p:grpSpPr>
        <p:sp>
          <p:nvSpPr>
            <p:cNvPr id="301" name="Google Shape;301;p23"/>
            <p:cNvSpPr/>
            <p:nvPr/>
          </p:nvSpPr>
          <p:spPr>
            <a:xfrm flipH="1">
              <a:off x="2674998" y="2923250"/>
              <a:ext cx="6469577" cy="2221028"/>
            </a:xfrm>
            <a:custGeom>
              <a:rect b="b" l="l" r="r" t="t"/>
              <a:pathLst>
                <a:path extrusionOk="0" h="140705" w="409856">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302" name="Google Shape;302;p23"/>
            <p:cNvSpPr/>
            <p:nvPr/>
          </p:nvSpPr>
          <p:spPr>
            <a:xfrm flipH="1">
              <a:off x="8645446" y="2924025"/>
              <a:ext cx="499579" cy="2220949"/>
            </a:xfrm>
            <a:custGeom>
              <a:rect b="b" l="l" r="r" t="t"/>
              <a:pathLst>
                <a:path extrusionOk="0" h="140700" w="31649">
                  <a:moveTo>
                    <a:pt x="31649" y="0"/>
                  </a:moveTo>
                  <a:lnTo>
                    <a:pt x="0" y="140700"/>
                  </a:lnTo>
                  <a:lnTo>
                    <a:pt x="65" y="53185"/>
                  </a:lnTo>
                  <a:close/>
                </a:path>
              </a:pathLst>
            </a:custGeom>
            <a:solidFill>
              <a:schemeClr val="accent5"/>
            </a:solidFill>
            <a:ln>
              <a:noFill/>
            </a:ln>
          </p:spPr>
        </p:sp>
      </p:grpSp>
      <p:sp>
        <p:nvSpPr>
          <p:cNvPr id="303" name="Google Shape;303;p23"/>
          <p:cNvSpPr txBox="1"/>
          <p:nvPr>
            <p:ph idx="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1_1_1_1_1_1_1_1_7">
    <p:spTree>
      <p:nvGrpSpPr>
        <p:cNvPr id="304" name="Shape 304"/>
        <p:cNvGrpSpPr/>
        <p:nvPr/>
      </p:nvGrpSpPr>
      <p:grpSpPr>
        <a:xfrm>
          <a:off x="0" y="0"/>
          <a:ext cx="0" cy="0"/>
          <a:chOff x="0" y="0"/>
          <a:chExt cx="0" cy="0"/>
        </a:xfrm>
      </p:grpSpPr>
      <p:sp>
        <p:nvSpPr>
          <p:cNvPr id="305" name="Google Shape;305;p24"/>
          <p:cNvSpPr/>
          <p:nvPr/>
        </p:nvSpPr>
        <p:spPr>
          <a:xfrm>
            <a:off x="5050850" y="3243900"/>
            <a:ext cx="4093093" cy="1899657"/>
          </a:xfrm>
          <a:custGeom>
            <a:rect b="b" l="l" r="r" t="t"/>
            <a:pathLst>
              <a:path extrusionOk="0" fill="none" h="54955" w="115714">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06" name="Google Shape;306;p24"/>
          <p:cNvSpPr/>
          <p:nvPr/>
        </p:nvSpPr>
        <p:spPr>
          <a:xfrm>
            <a:off x="6123025" y="-3887"/>
            <a:ext cx="3022650" cy="837525"/>
          </a:xfrm>
          <a:custGeom>
            <a:rect b="b" l="l" r="r" t="t"/>
            <a:pathLst>
              <a:path extrusionOk="0" h="33501" w="120906">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rotWithShape="0" algn="bl" dir="5700000" dist="219075">
              <a:schemeClr val="lt2">
                <a:alpha val="40000"/>
              </a:schemeClr>
            </a:outerShdw>
          </a:effectLst>
        </p:spPr>
      </p:sp>
      <p:sp>
        <p:nvSpPr>
          <p:cNvPr id="307" name="Google Shape;307;p24"/>
          <p:cNvSpPr txBox="1"/>
          <p:nvPr>
            <p:ph type="title"/>
          </p:nvPr>
        </p:nvSpPr>
        <p:spPr>
          <a:xfrm>
            <a:off x="1143300" y="1526963"/>
            <a:ext cx="2197500" cy="4020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p:txBody>
      </p:sp>
      <p:sp>
        <p:nvSpPr>
          <p:cNvPr id="308" name="Google Shape;308;p24"/>
          <p:cNvSpPr txBox="1"/>
          <p:nvPr>
            <p:ph idx="2" type="title"/>
          </p:nvPr>
        </p:nvSpPr>
        <p:spPr>
          <a:xfrm>
            <a:off x="3820750" y="1526963"/>
            <a:ext cx="2197500" cy="402000"/>
          </a:xfrm>
          <a:prstGeom prst="rect">
            <a:avLst/>
          </a:prstGeom>
        </p:spPr>
        <p:txBody>
          <a:bodyPr anchorCtr="0" anchor="b" bIns="91425" lIns="0"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309" name="Google Shape;309;p24"/>
          <p:cNvSpPr txBox="1"/>
          <p:nvPr>
            <p:ph idx="3" type="title"/>
          </p:nvPr>
        </p:nvSpPr>
        <p:spPr>
          <a:xfrm>
            <a:off x="1129950" y="1992625"/>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0" name="Google Shape;310;p24"/>
          <p:cNvSpPr txBox="1"/>
          <p:nvPr>
            <p:ph idx="4" type="title"/>
          </p:nvPr>
        </p:nvSpPr>
        <p:spPr>
          <a:xfrm>
            <a:off x="1129950" y="2801602"/>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1" name="Google Shape;311;p24"/>
          <p:cNvSpPr txBox="1"/>
          <p:nvPr>
            <p:ph idx="5" type="title"/>
          </p:nvPr>
        </p:nvSpPr>
        <p:spPr>
          <a:xfrm>
            <a:off x="1129950" y="3610580"/>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2" name="Google Shape;312;p24"/>
          <p:cNvSpPr txBox="1"/>
          <p:nvPr>
            <p:ph idx="6" type="title"/>
          </p:nvPr>
        </p:nvSpPr>
        <p:spPr>
          <a:xfrm>
            <a:off x="3820750" y="199262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3" name="Google Shape;313;p24"/>
          <p:cNvSpPr txBox="1"/>
          <p:nvPr>
            <p:ph idx="7" type="title"/>
          </p:nvPr>
        </p:nvSpPr>
        <p:spPr>
          <a:xfrm>
            <a:off x="3820750" y="2801550"/>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4" name="Google Shape;314;p24"/>
          <p:cNvSpPr txBox="1"/>
          <p:nvPr>
            <p:ph idx="8" type="title"/>
          </p:nvPr>
        </p:nvSpPr>
        <p:spPr>
          <a:xfrm>
            <a:off x="3820750" y="361047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5" name="Google Shape;315;p24"/>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6" name="Google Shape;316;p24"/>
          <p:cNvSpPr txBox="1"/>
          <p:nvPr>
            <p:ph idx="13" type="title"/>
          </p:nvPr>
        </p:nvSpPr>
        <p:spPr>
          <a:xfrm>
            <a:off x="115025" y="502775"/>
            <a:ext cx="64404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17" name="Google Shape;317;p24"/>
          <p:cNvSpPr txBox="1"/>
          <p:nvPr>
            <p:ph idx="14" type="title"/>
          </p:nvPr>
        </p:nvSpPr>
        <p:spPr>
          <a:xfrm>
            <a:off x="228600" y="21273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318" name="Google Shape;318;p24"/>
          <p:cNvSpPr txBox="1"/>
          <p:nvPr>
            <p:ph idx="15"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319" name="Google Shape;319;p24"/>
          <p:cNvSpPr txBox="1"/>
          <p:nvPr>
            <p:ph idx="16" type="title"/>
          </p:nvPr>
        </p:nvSpPr>
        <p:spPr>
          <a:xfrm>
            <a:off x="228600" y="29362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320" name="Google Shape;320;p24"/>
          <p:cNvSpPr txBox="1"/>
          <p:nvPr>
            <p:ph idx="17" type="title"/>
          </p:nvPr>
        </p:nvSpPr>
        <p:spPr>
          <a:xfrm>
            <a:off x="228600" y="37451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Tree>
  </p:cSld>
  <p:clrMapOvr>
    <a:masterClrMapping/>
  </p:clrMapOvr>
  <p:extLst>
    <p:ext uri="{DCECCB84-F9BA-43D5-87BE-67443E8EF086}">
      <p15:sldGuideLst>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BLANK_1_1_1_1_1_1_1_1_1_1_7_1">
    <p:spTree>
      <p:nvGrpSpPr>
        <p:cNvPr id="321" name="Shape 321"/>
        <p:cNvGrpSpPr/>
        <p:nvPr/>
      </p:nvGrpSpPr>
      <p:grpSpPr>
        <a:xfrm>
          <a:off x="0" y="0"/>
          <a:ext cx="0" cy="0"/>
          <a:chOff x="0" y="0"/>
          <a:chExt cx="0" cy="0"/>
        </a:xfrm>
      </p:grpSpPr>
      <p:sp>
        <p:nvSpPr>
          <p:cNvPr id="322" name="Google Shape;322;p25"/>
          <p:cNvSpPr/>
          <p:nvPr/>
        </p:nvSpPr>
        <p:spPr>
          <a:xfrm flipH="1" rot="-1079220">
            <a:off x="-2010221" y="4250160"/>
            <a:ext cx="4477637" cy="804981"/>
          </a:xfrm>
          <a:prstGeom prst="chord">
            <a:avLst>
              <a:gd fmla="val 2752926" name="adj1"/>
              <a:gd fmla="val 1719354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323" name="Google Shape;323;p25"/>
          <p:cNvGrpSpPr/>
          <p:nvPr/>
        </p:nvGrpSpPr>
        <p:grpSpPr>
          <a:xfrm rot="-5400000">
            <a:off x="4030013" y="41713"/>
            <a:ext cx="1026300" cy="9201675"/>
            <a:chOff x="670045" y="-5692564"/>
            <a:chExt cx="1026300" cy="9201675"/>
          </a:xfrm>
        </p:grpSpPr>
        <p:sp>
          <p:nvSpPr>
            <p:cNvPr id="324" name="Google Shape;324;p25"/>
            <p:cNvSpPr/>
            <p:nvPr/>
          </p:nvSpPr>
          <p:spPr>
            <a:xfrm>
              <a:off x="675320" y="-5692564"/>
              <a:ext cx="1010925" cy="7239975"/>
            </a:xfrm>
            <a:custGeom>
              <a:rect b="b" l="l" r="r" t="t"/>
              <a:pathLst>
                <a:path extrusionOk="0" h="289599" w="40437">
                  <a:moveTo>
                    <a:pt x="40437" y="287489"/>
                  </a:moveTo>
                  <a:lnTo>
                    <a:pt x="0" y="0"/>
                  </a:lnTo>
                  <a:lnTo>
                    <a:pt x="242" y="276278"/>
                  </a:lnTo>
                  <a:lnTo>
                    <a:pt x="238" y="289599"/>
                  </a:lnTo>
                  <a:close/>
                </a:path>
              </a:pathLst>
            </a:custGeom>
            <a:solidFill>
              <a:schemeClr val="lt1"/>
            </a:solidFill>
            <a:ln>
              <a:noFill/>
            </a:ln>
          </p:spPr>
        </p:sp>
        <p:sp>
          <p:nvSpPr>
            <p:cNvPr id="325" name="Google Shape;325;p25"/>
            <p:cNvSpPr/>
            <p:nvPr/>
          </p:nvSpPr>
          <p:spPr>
            <a:xfrm>
              <a:off x="670045" y="1494661"/>
              <a:ext cx="1026300" cy="2014450"/>
            </a:xfrm>
            <a:custGeom>
              <a:rect b="b" l="l" r="r" t="t"/>
              <a:pathLst>
                <a:path extrusionOk="0" h="80578" w="41052">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326" name="Google Shape;326;p25"/>
          <p:cNvSpPr txBox="1"/>
          <p:nvPr>
            <p:ph type="title"/>
          </p:nvPr>
        </p:nvSpPr>
        <p:spPr>
          <a:xfrm>
            <a:off x="37200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p:txBody>
      </p:sp>
      <p:sp>
        <p:nvSpPr>
          <p:cNvPr id="327" name="Google Shape;327;p25"/>
          <p:cNvSpPr txBox="1"/>
          <p:nvPr>
            <p:ph idx="2" type="title"/>
          </p:nvPr>
        </p:nvSpPr>
        <p:spPr>
          <a:xfrm>
            <a:off x="71489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328" name="Google Shape;328;p25"/>
          <p:cNvSpPr txBox="1"/>
          <p:nvPr>
            <p:ph idx="3" type="title"/>
          </p:nvPr>
        </p:nvSpPr>
        <p:spPr>
          <a:xfrm>
            <a:off x="543447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329" name="Google Shape;329;p25"/>
          <p:cNvSpPr txBox="1"/>
          <p:nvPr>
            <p:ph idx="4"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30" name="Google Shape;330;p25"/>
          <p:cNvSpPr txBox="1"/>
          <p:nvPr>
            <p:ph idx="5" type="title"/>
          </p:nvPr>
        </p:nvSpPr>
        <p:spPr>
          <a:xfrm>
            <a:off x="108300" y="1168075"/>
            <a:ext cx="3544500" cy="2275200"/>
          </a:xfrm>
          <a:prstGeom prst="rect">
            <a:avLst/>
          </a:prstGeom>
        </p:spPr>
        <p:txBody>
          <a:bodyPr anchorCtr="0" anchor="t" bIns="91425" lIns="91425" spcFirstLastPara="1" rIns="91425" wrap="square" tIns="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p:txBody>
      </p:sp>
      <p:sp>
        <p:nvSpPr>
          <p:cNvPr id="331" name="Google Shape;331;p25"/>
          <p:cNvSpPr txBox="1"/>
          <p:nvPr>
            <p:ph idx="6" type="title"/>
          </p:nvPr>
        </p:nvSpPr>
        <p:spPr>
          <a:xfrm>
            <a:off x="3720025" y="1287875"/>
            <a:ext cx="4295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p:txBody>
      </p:sp>
      <p:sp>
        <p:nvSpPr>
          <p:cNvPr id="332" name="Google Shape;332;p25"/>
          <p:cNvSpPr txBox="1"/>
          <p:nvPr>
            <p:ph idx="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1_1_1_1_1_1_1_1_1_1_6">
    <p:spTree>
      <p:nvGrpSpPr>
        <p:cNvPr id="333" name="Shape 333"/>
        <p:cNvGrpSpPr/>
        <p:nvPr/>
      </p:nvGrpSpPr>
      <p:grpSpPr>
        <a:xfrm>
          <a:off x="0" y="0"/>
          <a:ext cx="0" cy="0"/>
          <a:chOff x="0" y="0"/>
          <a:chExt cx="0" cy="0"/>
        </a:xfrm>
      </p:grpSpPr>
      <p:sp>
        <p:nvSpPr>
          <p:cNvPr id="334" name="Google Shape;334;p26"/>
          <p:cNvSpPr/>
          <p:nvPr/>
        </p:nvSpPr>
        <p:spPr>
          <a:xfrm rot="35689">
            <a:off x="3842097" y="2193145"/>
            <a:ext cx="4854862" cy="198250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35" name="Google Shape;335;p26"/>
          <p:cNvSpPr/>
          <p:nvPr/>
        </p:nvSpPr>
        <p:spPr>
          <a:xfrm rot="-1029644">
            <a:off x="3491561" y="2543266"/>
            <a:ext cx="5708121" cy="1598166"/>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336" name="Google Shape;336;p26"/>
          <p:cNvGrpSpPr/>
          <p:nvPr/>
        </p:nvGrpSpPr>
        <p:grpSpPr>
          <a:xfrm rot="10800000">
            <a:off x="9" y="0"/>
            <a:ext cx="1889320" cy="1499480"/>
            <a:chOff x="461225" y="3249175"/>
            <a:chExt cx="1399496" cy="1110726"/>
          </a:xfrm>
        </p:grpSpPr>
        <p:grpSp>
          <p:nvGrpSpPr>
            <p:cNvPr id="337" name="Google Shape;337;p26"/>
            <p:cNvGrpSpPr/>
            <p:nvPr/>
          </p:nvGrpSpPr>
          <p:grpSpPr>
            <a:xfrm>
              <a:off x="461225" y="3249175"/>
              <a:ext cx="1399496" cy="370204"/>
              <a:chOff x="461225" y="3249175"/>
              <a:chExt cx="1399496" cy="370204"/>
            </a:xfrm>
          </p:grpSpPr>
          <p:sp>
            <p:nvSpPr>
              <p:cNvPr id="338" name="Google Shape;338;p2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39" name="Google Shape;339;p2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0" name="Google Shape;340;p2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1" name="Google Shape;341;p26"/>
              <p:cNvSpPr/>
              <p:nvPr/>
            </p:nvSpPr>
            <p:spPr>
              <a:xfrm>
                <a:off x="1571821" y="3249179"/>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42" name="Google Shape;342;p26"/>
            <p:cNvGrpSpPr/>
            <p:nvPr/>
          </p:nvGrpSpPr>
          <p:grpSpPr>
            <a:xfrm>
              <a:off x="461225" y="3619500"/>
              <a:ext cx="1399496" cy="370202"/>
              <a:chOff x="461225" y="3249175"/>
              <a:chExt cx="1399496" cy="370202"/>
            </a:xfrm>
          </p:grpSpPr>
          <p:sp>
            <p:nvSpPr>
              <p:cNvPr id="343" name="Google Shape;343;p2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4" name="Google Shape;344;p2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5" name="Google Shape;345;p2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6" name="Google Shape;346;p26"/>
              <p:cNvSpPr/>
              <p:nvPr/>
            </p:nvSpPr>
            <p:spPr>
              <a:xfrm>
                <a:off x="1571821" y="3249177"/>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47" name="Google Shape;347;p26"/>
            <p:cNvGrpSpPr/>
            <p:nvPr/>
          </p:nvGrpSpPr>
          <p:grpSpPr>
            <a:xfrm>
              <a:off x="461225" y="3989700"/>
              <a:ext cx="1399496" cy="370201"/>
              <a:chOff x="461225" y="3249175"/>
              <a:chExt cx="1399496" cy="370201"/>
            </a:xfrm>
          </p:grpSpPr>
          <p:sp>
            <p:nvSpPr>
              <p:cNvPr id="348" name="Google Shape;348;p2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9" name="Google Shape;349;p2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0" name="Google Shape;350;p2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1" name="Google Shape;351;p26"/>
              <p:cNvSpPr/>
              <p:nvPr/>
            </p:nvSpPr>
            <p:spPr>
              <a:xfrm>
                <a:off x="1571821" y="3249176"/>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52" name="Google Shape;352;p26"/>
          <p:cNvSpPr/>
          <p:nvPr/>
        </p:nvSpPr>
        <p:spPr>
          <a:xfrm>
            <a:off x="5909401" y="-3350"/>
            <a:ext cx="3234589" cy="1736822"/>
          </a:xfrm>
          <a:custGeom>
            <a:rect b="b" l="l" r="r" t="t"/>
            <a:pathLst>
              <a:path extrusionOk="0" h="141435" w="263403">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rotWithShape="0" algn="bl" dir="5400000" dist="19050">
              <a:schemeClr val="lt2">
                <a:alpha val="49000"/>
              </a:schemeClr>
            </a:outerShdw>
          </a:effectLst>
        </p:spPr>
      </p:sp>
      <p:sp>
        <p:nvSpPr>
          <p:cNvPr id="353" name="Google Shape;353;p26"/>
          <p:cNvSpPr/>
          <p:nvPr/>
        </p:nvSpPr>
        <p:spPr>
          <a:xfrm>
            <a:off x="8299949" y="73285"/>
            <a:ext cx="844041" cy="1631459"/>
          </a:xfrm>
          <a:custGeom>
            <a:rect b="b" l="l" r="r" t="t"/>
            <a:pathLst>
              <a:path extrusionOk="0" h="132855" w="68733">
                <a:moveTo>
                  <a:pt x="0" y="132855"/>
                </a:moveTo>
                <a:lnTo>
                  <a:pt x="68733" y="58124"/>
                </a:lnTo>
                <a:lnTo>
                  <a:pt x="68733" y="0"/>
                </a:lnTo>
                <a:close/>
              </a:path>
            </a:pathLst>
          </a:custGeom>
          <a:solidFill>
            <a:schemeClr val="accent5"/>
          </a:solidFill>
          <a:ln>
            <a:noFill/>
          </a:ln>
        </p:spPr>
      </p:sp>
      <p:sp>
        <p:nvSpPr>
          <p:cNvPr id="354" name="Google Shape;354;p26"/>
          <p:cNvSpPr txBox="1"/>
          <p:nvPr>
            <p:ph type="title"/>
          </p:nvPr>
        </p:nvSpPr>
        <p:spPr>
          <a:xfrm>
            <a:off x="163725" y="2947825"/>
            <a:ext cx="6637500" cy="1499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55" name="Google Shape;355;p26"/>
          <p:cNvSpPr txBox="1"/>
          <p:nvPr>
            <p:ph idx="1" type="subTitle"/>
          </p:nvPr>
        </p:nvSpPr>
        <p:spPr>
          <a:xfrm>
            <a:off x="163725" y="1184350"/>
            <a:ext cx="3336600" cy="1582200"/>
          </a:xfrm>
          <a:prstGeom prst="rect">
            <a:avLst/>
          </a:prstGeom>
        </p:spPr>
        <p:txBody>
          <a:bodyPr anchorCtr="0" anchor="b" bIns="0" lIns="91425" spcFirstLastPara="1" rIns="91425" wrap="square" tIns="91425">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p:txBody>
      </p:sp>
      <p:sp>
        <p:nvSpPr>
          <p:cNvPr id="356" name="Google Shape;356;p26"/>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57" name="Google Shape;357;p26"/>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1_1_1_1_1_1_5">
    <p:spTree>
      <p:nvGrpSpPr>
        <p:cNvPr id="358" name="Shape 358"/>
        <p:cNvGrpSpPr/>
        <p:nvPr/>
      </p:nvGrpSpPr>
      <p:grpSpPr>
        <a:xfrm>
          <a:off x="0" y="0"/>
          <a:ext cx="0" cy="0"/>
          <a:chOff x="0" y="0"/>
          <a:chExt cx="0" cy="0"/>
        </a:xfrm>
      </p:grpSpPr>
      <p:sp>
        <p:nvSpPr>
          <p:cNvPr id="359" name="Google Shape;359;p27"/>
          <p:cNvSpPr/>
          <p:nvPr/>
        </p:nvSpPr>
        <p:spPr>
          <a:xfrm>
            <a:off x="1347300" y="4352975"/>
            <a:ext cx="6752827" cy="790544"/>
          </a:xfrm>
          <a:custGeom>
            <a:rect b="b" l="l" r="r" t="t"/>
            <a:pathLst>
              <a:path extrusionOk="0" h="14771" w="86243">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0" name="Google Shape;360;p2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61" name="Google Shape;361;p27"/>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62" name="Google Shape;362;p27"/>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_1_1_1_4">
    <p:spTree>
      <p:nvGrpSpPr>
        <p:cNvPr id="363" name="Shape 363"/>
        <p:cNvGrpSpPr/>
        <p:nvPr/>
      </p:nvGrpSpPr>
      <p:grpSpPr>
        <a:xfrm>
          <a:off x="0" y="0"/>
          <a:ext cx="0" cy="0"/>
          <a:chOff x="0" y="0"/>
          <a:chExt cx="0" cy="0"/>
        </a:xfrm>
      </p:grpSpPr>
      <p:sp>
        <p:nvSpPr>
          <p:cNvPr id="364" name="Google Shape;364;p28"/>
          <p:cNvSpPr/>
          <p:nvPr/>
        </p:nvSpPr>
        <p:spPr>
          <a:xfrm rot="-737329">
            <a:off x="5068924" y="-96942"/>
            <a:ext cx="3371552" cy="1136324"/>
          </a:xfrm>
          <a:prstGeom prst="chord">
            <a:avLst>
              <a:gd fmla="val 21353619" name="adj1"/>
              <a:gd fmla="val 1421063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65" name="Google Shape;365;p28"/>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p:txBody>
      </p:sp>
      <p:sp>
        <p:nvSpPr>
          <p:cNvPr id="366" name="Google Shape;366;p28"/>
          <p:cNvSpPr txBox="1"/>
          <p:nvPr>
            <p:ph idx="2"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67" name="Google Shape;367;p28"/>
          <p:cNvSpPr txBox="1"/>
          <p:nvPr>
            <p:ph idx="3"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68" name="Google Shape;368;p28"/>
          <p:cNvSpPr txBox="1"/>
          <p:nvPr>
            <p:ph idx="4"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69" name="Google Shape;369;p28"/>
          <p:cNvSpPr txBox="1"/>
          <p:nvPr>
            <p:ph idx="5"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70" name="Google Shape;370;p28"/>
          <p:cNvSpPr txBox="1"/>
          <p:nvPr>
            <p:ph idx="6"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71" name="Google Shape;371;p28"/>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72" name="Google Shape;372;p28"/>
          <p:cNvSpPr/>
          <p:nvPr/>
        </p:nvSpPr>
        <p:spPr>
          <a:xfrm flipH="1" rot="-6104187">
            <a:off x="4324040" y="2970795"/>
            <a:ext cx="1541221" cy="4732320"/>
          </a:xfrm>
          <a:prstGeom prst="chord">
            <a:avLst>
              <a:gd fmla="val 4994308" name="adj1"/>
              <a:gd fmla="val 1511404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3" name="Google Shape;373;p28"/>
          <p:cNvSpPr/>
          <p:nvPr/>
        </p:nvSpPr>
        <p:spPr>
          <a:xfrm rot="5740201">
            <a:off x="4240558" y="2810912"/>
            <a:ext cx="1433212" cy="5490517"/>
          </a:xfrm>
          <a:prstGeom prst="chord">
            <a:avLst>
              <a:gd fmla="val 5592353" name="adj1"/>
              <a:gd fmla="val 1502406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4" name="Google Shape;374;p28"/>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75" name="Google Shape;375;p28"/>
          <p:cNvSpPr txBox="1"/>
          <p:nvPr>
            <p:ph idx="8"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376" name="Google Shape;376;p28"/>
          <p:cNvSpPr txBox="1"/>
          <p:nvPr>
            <p:ph idx="9"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77" name="Google Shape;377;p28"/>
          <p:cNvSpPr txBox="1"/>
          <p:nvPr>
            <p:ph idx="13"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78" name="Google Shape;378;p28"/>
          <p:cNvSpPr txBox="1"/>
          <p:nvPr>
            <p:ph idx="14"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79" name="Google Shape;379;p28"/>
          <p:cNvSpPr txBox="1"/>
          <p:nvPr>
            <p:ph idx="15"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80" name="Google Shape;380;p28"/>
          <p:cNvSpPr txBox="1"/>
          <p:nvPr>
            <p:ph idx="16"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81" name="Google Shape;381;p28"/>
          <p:cNvSpPr txBox="1"/>
          <p:nvPr>
            <p:ph idx="17"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82" name="Google Shape;382;p28"/>
          <p:cNvSpPr txBox="1"/>
          <p:nvPr>
            <p:ph idx="18"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83" name="Google Shape;383;p28"/>
          <p:cNvSpPr txBox="1"/>
          <p:nvPr>
            <p:ph idx="19"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384" name="Google Shape;384;p28"/>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Dark">
  <p:cSld name="BLANK_1_1_1_1_1_1_1_1_1_1_4_1">
    <p:bg>
      <p:bgPr>
        <a:solidFill>
          <a:schemeClr val="lt1"/>
        </a:solidFill>
      </p:bgPr>
    </p:bg>
    <p:spTree>
      <p:nvGrpSpPr>
        <p:cNvPr id="385" name="Shape 385"/>
        <p:cNvGrpSpPr/>
        <p:nvPr/>
      </p:nvGrpSpPr>
      <p:grpSpPr>
        <a:xfrm>
          <a:off x="0" y="0"/>
          <a:ext cx="0" cy="0"/>
          <a:chOff x="0" y="0"/>
          <a:chExt cx="0" cy="0"/>
        </a:xfrm>
      </p:grpSpPr>
      <p:sp>
        <p:nvSpPr>
          <p:cNvPr id="386" name="Google Shape;386;p29"/>
          <p:cNvSpPr/>
          <p:nvPr/>
        </p:nvSpPr>
        <p:spPr>
          <a:xfrm rot="-737329">
            <a:off x="5068924" y="-96942"/>
            <a:ext cx="3371552" cy="1136324"/>
          </a:xfrm>
          <a:prstGeom prst="chord">
            <a:avLst>
              <a:gd fmla="val 21353619" name="adj1"/>
              <a:gd fmla="val 1421063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Sora"/>
              <a:ea typeface="Sora"/>
              <a:cs typeface="Sora"/>
              <a:sym typeface="Sora"/>
            </a:endParaRPr>
          </a:p>
        </p:txBody>
      </p:sp>
      <p:sp>
        <p:nvSpPr>
          <p:cNvPr id="387" name="Google Shape;387;p29"/>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88" name="Google Shape;388;p29"/>
          <p:cNvSpPr txBox="1"/>
          <p:nvPr>
            <p:ph idx="2"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89" name="Google Shape;389;p29"/>
          <p:cNvSpPr txBox="1"/>
          <p:nvPr>
            <p:ph idx="3"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90" name="Google Shape;390;p29"/>
          <p:cNvSpPr txBox="1"/>
          <p:nvPr>
            <p:ph idx="4"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391" name="Google Shape;391;p29"/>
          <p:cNvSpPr txBox="1"/>
          <p:nvPr>
            <p:ph idx="5"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92" name="Google Shape;392;p29"/>
          <p:cNvSpPr txBox="1"/>
          <p:nvPr>
            <p:ph idx="6"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93" name="Google Shape;393;p29"/>
          <p:cNvSpPr txBox="1"/>
          <p:nvPr>
            <p:ph idx="7"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94" name="Google Shape;394;p29"/>
          <p:cNvSpPr/>
          <p:nvPr/>
        </p:nvSpPr>
        <p:spPr>
          <a:xfrm flipH="1" rot="-6104187">
            <a:off x="4324040" y="2970795"/>
            <a:ext cx="1541221" cy="4732320"/>
          </a:xfrm>
          <a:prstGeom prst="chord">
            <a:avLst>
              <a:gd fmla="val 4994308" name="adj1"/>
              <a:gd fmla="val 15114049"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95" name="Google Shape;395;p29"/>
          <p:cNvSpPr/>
          <p:nvPr/>
        </p:nvSpPr>
        <p:spPr>
          <a:xfrm rot="5740201">
            <a:off x="4240558" y="2810912"/>
            <a:ext cx="1433212" cy="5490517"/>
          </a:xfrm>
          <a:prstGeom prst="chord">
            <a:avLst>
              <a:gd fmla="val 5592353" name="adj1"/>
              <a:gd fmla="val 1502406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96" name="Google Shape;396;p29"/>
          <p:cNvSpPr txBox="1"/>
          <p:nvPr>
            <p:ph idx="8"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97" name="Google Shape;397;p29"/>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98" name="Google Shape;398;p29"/>
          <p:cNvSpPr txBox="1"/>
          <p:nvPr>
            <p:ph idx="9"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800"/>
              </a:spcBef>
              <a:spcAft>
                <a:spcPts val="0"/>
              </a:spcAft>
              <a:buClr>
                <a:schemeClr val="dk1"/>
              </a:buClr>
              <a:buSzPts val="1000"/>
              <a:buFont typeface="Sora"/>
              <a:buChar char="◆"/>
              <a:defRPr sz="1000">
                <a:solidFill>
                  <a:schemeClr val="dk1"/>
                </a:solidFill>
              </a:defRPr>
            </a:lvl2pPr>
            <a:lvl3pPr indent="-292100" lvl="2" marL="1371600">
              <a:spcBef>
                <a:spcPts val="800"/>
              </a:spcBef>
              <a:spcAft>
                <a:spcPts val="0"/>
              </a:spcAft>
              <a:buClr>
                <a:schemeClr val="dk1"/>
              </a:buClr>
              <a:buSzPts val="1000"/>
              <a:buFont typeface="Sora"/>
              <a:buChar char="●"/>
              <a:defRPr sz="1000">
                <a:solidFill>
                  <a:schemeClr val="dk1"/>
                </a:solidFill>
              </a:defRPr>
            </a:lvl3pPr>
            <a:lvl4pPr indent="-292100" lvl="3" marL="1828800">
              <a:spcBef>
                <a:spcPts val="800"/>
              </a:spcBef>
              <a:spcAft>
                <a:spcPts val="0"/>
              </a:spcAft>
              <a:buClr>
                <a:schemeClr val="dk1"/>
              </a:buClr>
              <a:buSzPts val="1000"/>
              <a:buFont typeface="Sora"/>
              <a:buChar char="○"/>
              <a:defRPr sz="1000">
                <a:solidFill>
                  <a:schemeClr val="dk1"/>
                </a:solidFill>
              </a:defRPr>
            </a:lvl4pPr>
            <a:lvl5pPr indent="-292100" lvl="4" marL="2286000">
              <a:spcBef>
                <a:spcPts val="800"/>
              </a:spcBef>
              <a:spcAft>
                <a:spcPts val="0"/>
              </a:spcAft>
              <a:buClr>
                <a:schemeClr val="dk1"/>
              </a:buClr>
              <a:buSzPts val="1000"/>
              <a:buFont typeface="Sora"/>
              <a:buChar char="◆"/>
              <a:defRPr sz="1000">
                <a:solidFill>
                  <a:schemeClr val="dk1"/>
                </a:solidFill>
              </a:defRPr>
            </a:lvl5pPr>
            <a:lvl6pPr indent="-292100" lvl="5" marL="2743200">
              <a:spcBef>
                <a:spcPts val="800"/>
              </a:spcBef>
              <a:spcAft>
                <a:spcPts val="0"/>
              </a:spcAft>
              <a:buClr>
                <a:schemeClr val="dk1"/>
              </a:buClr>
              <a:buSzPts val="1000"/>
              <a:buFont typeface="Sora"/>
              <a:buChar char="●"/>
              <a:defRPr sz="1000">
                <a:solidFill>
                  <a:schemeClr val="dk1"/>
                </a:solidFill>
              </a:defRPr>
            </a:lvl6pPr>
            <a:lvl7pPr indent="-292100" lvl="6" marL="3200400">
              <a:spcBef>
                <a:spcPts val="800"/>
              </a:spcBef>
              <a:spcAft>
                <a:spcPts val="0"/>
              </a:spcAft>
              <a:buClr>
                <a:schemeClr val="dk1"/>
              </a:buClr>
              <a:buSzPts val="1000"/>
              <a:buFont typeface="Sora"/>
              <a:buChar char="○"/>
              <a:defRPr sz="1000">
                <a:solidFill>
                  <a:schemeClr val="dk1"/>
                </a:solidFill>
              </a:defRPr>
            </a:lvl7pPr>
            <a:lvl8pPr indent="-292100" lvl="7" marL="3657600">
              <a:spcBef>
                <a:spcPts val="800"/>
              </a:spcBef>
              <a:spcAft>
                <a:spcPts val="0"/>
              </a:spcAft>
              <a:buClr>
                <a:schemeClr val="dk1"/>
              </a:buClr>
              <a:buSzPts val="1000"/>
              <a:buFont typeface="Sora"/>
              <a:buChar char="◆"/>
              <a:defRPr sz="1000">
                <a:solidFill>
                  <a:schemeClr val="dk1"/>
                </a:solidFill>
              </a:defRPr>
            </a:lvl8pPr>
            <a:lvl9pPr indent="-292100" lvl="8" marL="4114800">
              <a:spcBef>
                <a:spcPts val="800"/>
              </a:spcBef>
              <a:spcAft>
                <a:spcPts val="800"/>
              </a:spcAft>
              <a:buClr>
                <a:schemeClr val="dk1"/>
              </a:buClr>
              <a:buSzPts val="1000"/>
              <a:buFont typeface="Sora"/>
              <a:buChar char="●"/>
              <a:defRPr sz="1000">
                <a:solidFill>
                  <a:schemeClr val="dk1"/>
                </a:solidFill>
              </a:defRPr>
            </a:lvl9pPr>
          </a:lstStyle>
          <a:p/>
        </p:txBody>
      </p:sp>
      <p:sp>
        <p:nvSpPr>
          <p:cNvPr id="399" name="Google Shape;399;p29"/>
          <p:cNvSpPr txBox="1"/>
          <p:nvPr>
            <p:ph idx="13"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0" name="Google Shape;400;p29"/>
          <p:cNvSpPr txBox="1"/>
          <p:nvPr>
            <p:ph idx="14"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1" name="Google Shape;401;p29"/>
          <p:cNvSpPr txBox="1"/>
          <p:nvPr>
            <p:ph idx="15"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2" name="Google Shape;402;p29"/>
          <p:cNvSpPr txBox="1"/>
          <p:nvPr>
            <p:ph idx="16"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3" name="Google Shape;403;p29"/>
          <p:cNvSpPr txBox="1"/>
          <p:nvPr>
            <p:ph idx="17"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4" name="Google Shape;404;p29"/>
          <p:cNvSpPr txBox="1"/>
          <p:nvPr>
            <p:ph idx="18"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5" name="Google Shape;405;p29"/>
          <p:cNvSpPr txBox="1"/>
          <p:nvPr>
            <p:ph idx="19"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6" name="Google Shape;406;p29"/>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two bodies">
  <p:cSld name="BLANK_1_1_1_1_1_1_1_1_1_1_3_2">
    <p:bg>
      <p:bgPr>
        <a:solidFill>
          <a:schemeClr val="lt1"/>
        </a:solidFill>
      </p:bgPr>
    </p:bg>
    <p:spTree>
      <p:nvGrpSpPr>
        <p:cNvPr id="407" name="Shape 407"/>
        <p:cNvGrpSpPr/>
        <p:nvPr/>
      </p:nvGrpSpPr>
      <p:grpSpPr>
        <a:xfrm>
          <a:off x="0" y="0"/>
          <a:ext cx="0" cy="0"/>
          <a:chOff x="0" y="0"/>
          <a:chExt cx="0" cy="0"/>
        </a:xfrm>
      </p:grpSpPr>
      <p:sp>
        <p:nvSpPr>
          <p:cNvPr id="408" name="Google Shape;408;p30"/>
          <p:cNvSpPr/>
          <p:nvPr/>
        </p:nvSpPr>
        <p:spPr>
          <a:xfrm flipH="1" rot="-5400000">
            <a:off x="1263236" y="2706539"/>
            <a:ext cx="1173845" cy="3700317"/>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09" name="Google Shape;409;p30"/>
          <p:cNvSpPr/>
          <p:nvPr/>
        </p:nvSpPr>
        <p:spPr>
          <a:xfrm flipH="1">
            <a:off x="228605" y="3621311"/>
            <a:ext cx="3534079" cy="1522191"/>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10" name="Google Shape;410;p30"/>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411" name="Google Shape;411;p30"/>
          <p:cNvGrpSpPr/>
          <p:nvPr/>
        </p:nvGrpSpPr>
        <p:grpSpPr>
          <a:xfrm flipH="1">
            <a:off x="7293000" y="0"/>
            <a:ext cx="1851000" cy="1225325"/>
            <a:chOff x="461225" y="3875100"/>
            <a:chExt cx="1851000" cy="1225325"/>
          </a:xfrm>
        </p:grpSpPr>
        <p:grpSp>
          <p:nvGrpSpPr>
            <p:cNvPr id="412" name="Google Shape;412;p30"/>
            <p:cNvGrpSpPr/>
            <p:nvPr/>
          </p:nvGrpSpPr>
          <p:grpSpPr>
            <a:xfrm>
              <a:off x="461225" y="3875100"/>
              <a:ext cx="1851000" cy="114600"/>
              <a:chOff x="461225" y="3504775"/>
              <a:chExt cx="1851000" cy="114600"/>
            </a:xfrm>
          </p:grpSpPr>
          <p:sp>
            <p:nvSpPr>
              <p:cNvPr id="413" name="Google Shape;413;p30"/>
              <p:cNvSpPr/>
              <p:nvPr/>
            </p:nvSpPr>
            <p:spPr>
              <a:xfrm>
                <a:off x="4612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14" name="Google Shape;414;p30"/>
              <p:cNvSpPr/>
              <p:nvPr/>
            </p:nvSpPr>
            <p:spPr>
              <a:xfrm>
                <a:off x="8314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15" name="Google Shape;415;p30"/>
              <p:cNvSpPr/>
              <p:nvPr/>
            </p:nvSpPr>
            <p:spPr>
              <a:xfrm>
                <a:off x="12016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16" name="Google Shape;416;p30"/>
              <p:cNvSpPr/>
              <p:nvPr/>
            </p:nvSpPr>
            <p:spPr>
              <a:xfrm>
                <a:off x="15718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17" name="Google Shape;417;p30"/>
              <p:cNvSpPr/>
              <p:nvPr/>
            </p:nvSpPr>
            <p:spPr>
              <a:xfrm>
                <a:off x="19420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18" name="Google Shape;418;p30"/>
            <p:cNvGrpSpPr/>
            <p:nvPr/>
          </p:nvGrpSpPr>
          <p:grpSpPr>
            <a:xfrm>
              <a:off x="461225" y="3989700"/>
              <a:ext cx="1480800" cy="1110725"/>
              <a:chOff x="461225" y="3249175"/>
              <a:chExt cx="1480800" cy="1110725"/>
            </a:xfrm>
          </p:grpSpPr>
          <p:sp>
            <p:nvSpPr>
              <p:cNvPr id="419" name="Google Shape;419;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0" name="Google Shape;420;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1" name="Google Shape;421;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2" name="Google Shape;422;p30"/>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23" name="Google Shape;423;p30"/>
            <p:cNvGrpSpPr/>
            <p:nvPr/>
          </p:nvGrpSpPr>
          <p:grpSpPr>
            <a:xfrm>
              <a:off x="831425" y="4360025"/>
              <a:ext cx="1480800" cy="370200"/>
              <a:chOff x="831425" y="3249175"/>
              <a:chExt cx="1480800" cy="370200"/>
            </a:xfrm>
          </p:grpSpPr>
          <p:sp>
            <p:nvSpPr>
              <p:cNvPr id="424" name="Google Shape;424;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5" name="Google Shape;425;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6" name="Google Shape;426;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7" name="Google Shape;427;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28" name="Google Shape;428;p30"/>
          <p:cNvSpPr txBox="1"/>
          <p:nvPr>
            <p:ph type="title"/>
          </p:nvPr>
        </p:nvSpPr>
        <p:spPr>
          <a:xfrm>
            <a:off x="3822450" y="1287875"/>
            <a:ext cx="4295400" cy="277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429" name="Google Shape;429;p30"/>
          <p:cNvSpPr txBox="1"/>
          <p:nvPr>
            <p:ph idx="2" type="title"/>
          </p:nvPr>
        </p:nvSpPr>
        <p:spPr>
          <a:xfrm>
            <a:off x="85725" y="1287875"/>
            <a:ext cx="3347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430" name="Google Shape;430;p30"/>
          <p:cNvSpPr/>
          <p:nvPr>
            <p:ph idx="3" type="pic"/>
          </p:nvPr>
        </p:nvSpPr>
        <p:spPr>
          <a:xfrm>
            <a:off x="227225" y="1832375"/>
            <a:ext cx="821100" cy="785400"/>
          </a:xfrm>
          <a:prstGeom prst="rect">
            <a:avLst/>
          </a:prstGeom>
          <a:noFill/>
          <a:ln>
            <a:noFill/>
          </a:ln>
        </p:spPr>
      </p:sp>
      <p:sp>
        <p:nvSpPr>
          <p:cNvPr id="431" name="Google Shape;431;p30"/>
          <p:cNvSpPr/>
          <p:nvPr>
            <p:ph idx="4" type="pic"/>
          </p:nvPr>
        </p:nvSpPr>
        <p:spPr>
          <a:xfrm>
            <a:off x="227225" y="2672425"/>
            <a:ext cx="821100" cy="785400"/>
          </a:xfrm>
          <a:prstGeom prst="rect">
            <a:avLst/>
          </a:prstGeom>
          <a:noFill/>
          <a:ln>
            <a:noFill/>
          </a:ln>
        </p:spPr>
      </p:sp>
      <p:sp>
        <p:nvSpPr>
          <p:cNvPr id="432" name="Google Shape;432;p30"/>
          <p:cNvSpPr/>
          <p:nvPr>
            <p:ph idx="5" type="pic"/>
          </p:nvPr>
        </p:nvSpPr>
        <p:spPr>
          <a:xfrm>
            <a:off x="227225" y="3512475"/>
            <a:ext cx="821100" cy="785400"/>
          </a:xfrm>
          <a:prstGeom prst="rect">
            <a:avLst/>
          </a:prstGeom>
          <a:noFill/>
          <a:ln>
            <a:noFill/>
          </a:ln>
        </p:spPr>
      </p:sp>
      <p:sp>
        <p:nvSpPr>
          <p:cNvPr id="433" name="Google Shape;433;p30"/>
          <p:cNvSpPr txBox="1"/>
          <p:nvPr>
            <p:ph idx="6" type="title"/>
          </p:nvPr>
        </p:nvSpPr>
        <p:spPr>
          <a:xfrm>
            <a:off x="1048325" y="18323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434" name="Google Shape;434;p30"/>
          <p:cNvSpPr txBox="1"/>
          <p:nvPr>
            <p:ph idx="7" type="title"/>
          </p:nvPr>
        </p:nvSpPr>
        <p:spPr>
          <a:xfrm>
            <a:off x="1048325" y="267242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435" name="Google Shape;435;p30"/>
          <p:cNvSpPr txBox="1"/>
          <p:nvPr>
            <p:ph idx="8" type="title"/>
          </p:nvPr>
        </p:nvSpPr>
        <p:spPr>
          <a:xfrm>
            <a:off x="1048325" y="35124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436" name="Google Shape;436;p30"/>
          <p:cNvSpPr txBox="1"/>
          <p:nvPr>
            <p:ph idx="9" type="title"/>
          </p:nvPr>
        </p:nvSpPr>
        <p:spPr>
          <a:xfrm>
            <a:off x="3820750" y="1711525"/>
            <a:ext cx="1800000" cy="1522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p:txBody>
      </p:sp>
      <p:sp>
        <p:nvSpPr>
          <p:cNvPr id="437" name="Google Shape;437;p30"/>
          <p:cNvSpPr txBox="1"/>
          <p:nvPr>
            <p:ph idx="13" type="title"/>
          </p:nvPr>
        </p:nvSpPr>
        <p:spPr>
          <a:xfrm>
            <a:off x="7107575" y="1711450"/>
            <a:ext cx="8742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438" name="Google Shape;438;p30"/>
          <p:cNvSpPr txBox="1"/>
          <p:nvPr>
            <p:ph idx="14" type="title"/>
          </p:nvPr>
        </p:nvSpPr>
        <p:spPr>
          <a:xfrm>
            <a:off x="5518325" y="1711575"/>
            <a:ext cx="13221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439" name="Google Shape;439;p30"/>
          <p:cNvSpPr txBox="1"/>
          <p:nvPr>
            <p:ph idx="1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40" name="Google Shape;440;p30"/>
          <p:cNvSpPr txBox="1"/>
          <p:nvPr>
            <p:ph idx="16" type="title"/>
          </p:nvPr>
        </p:nvSpPr>
        <p:spPr>
          <a:xfrm>
            <a:off x="93381" y="502775"/>
            <a:ext cx="7178100" cy="7851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441" name="Google Shape;441;p30"/>
          <p:cNvSpPr txBox="1"/>
          <p:nvPr>
            <p:ph idx="1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Project Roadmap">
  <p:cSld name="BLANK_1_1_1_1_1_1_1_1_1_1_3_1">
    <p:bg>
      <p:bgPr>
        <a:solidFill>
          <a:schemeClr val="lt1"/>
        </a:solidFill>
      </p:bgPr>
    </p:bg>
    <p:spTree>
      <p:nvGrpSpPr>
        <p:cNvPr id="442" name="Shape 442"/>
        <p:cNvGrpSpPr/>
        <p:nvPr/>
      </p:nvGrpSpPr>
      <p:grpSpPr>
        <a:xfrm>
          <a:off x="0" y="0"/>
          <a:ext cx="0" cy="0"/>
          <a:chOff x="0" y="0"/>
          <a:chExt cx="0" cy="0"/>
        </a:xfrm>
      </p:grpSpPr>
      <p:sp>
        <p:nvSpPr>
          <p:cNvPr id="443" name="Google Shape;443;p31"/>
          <p:cNvSpPr txBox="1"/>
          <p:nvPr>
            <p:ph type="title"/>
          </p:nvPr>
        </p:nvSpPr>
        <p:spPr>
          <a:xfrm>
            <a:off x="134550" y="1339350"/>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44" name="Google Shape;444;p31"/>
          <p:cNvSpPr txBox="1"/>
          <p:nvPr>
            <p:ph idx="2" type="title"/>
          </p:nvPr>
        </p:nvSpPr>
        <p:spPr>
          <a:xfrm>
            <a:off x="132615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45" name="Google Shape;445;p31"/>
          <p:cNvSpPr txBox="1"/>
          <p:nvPr>
            <p:ph idx="3" type="title"/>
          </p:nvPr>
        </p:nvSpPr>
        <p:spPr>
          <a:xfrm>
            <a:off x="3877025"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46" name="Google Shape;446;p31"/>
          <p:cNvSpPr txBox="1"/>
          <p:nvPr>
            <p:ph idx="4" type="title"/>
          </p:nvPr>
        </p:nvSpPr>
        <p:spPr>
          <a:xfrm>
            <a:off x="629170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47" name="Google Shape;447;p31"/>
          <p:cNvSpPr txBox="1"/>
          <p:nvPr>
            <p:ph idx="5" type="title"/>
          </p:nvPr>
        </p:nvSpPr>
        <p:spPr>
          <a:xfrm>
            <a:off x="134550" y="254522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48" name="Google Shape;448;p31"/>
          <p:cNvSpPr txBox="1"/>
          <p:nvPr>
            <p:ph idx="6" type="title"/>
          </p:nvPr>
        </p:nvSpPr>
        <p:spPr>
          <a:xfrm>
            <a:off x="134550" y="370397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49" name="Google Shape;449;p31"/>
          <p:cNvSpPr txBox="1"/>
          <p:nvPr>
            <p:ph idx="7" type="title"/>
          </p:nvPr>
        </p:nvSpPr>
        <p:spPr>
          <a:xfrm>
            <a:off x="3877025"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50" name="Google Shape;450;p31"/>
          <p:cNvSpPr txBox="1"/>
          <p:nvPr>
            <p:ph idx="8" type="title"/>
          </p:nvPr>
        </p:nvSpPr>
        <p:spPr>
          <a:xfrm>
            <a:off x="3877025"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51" name="Google Shape;451;p31"/>
          <p:cNvSpPr txBox="1"/>
          <p:nvPr>
            <p:ph idx="9" type="title"/>
          </p:nvPr>
        </p:nvSpPr>
        <p:spPr>
          <a:xfrm>
            <a:off x="3877025"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52" name="Google Shape;452;p31"/>
          <p:cNvSpPr txBox="1"/>
          <p:nvPr>
            <p:ph idx="13" type="title"/>
          </p:nvPr>
        </p:nvSpPr>
        <p:spPr>
          <a:xfrm>
            <a:off x="6427900"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53" name="Google Shape;453;p31"/>
          <p:cNvSpPr txBox="1"/>
          <p:nvPr>
            <p:ph idx="14" type="title"/>
          </p:nvPr>
        </p:nvSpPr>
        <p:spPr>
          <a:xfrm>
            <a:off x="6427900"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54" name="Google Shape;454;p31"/>
          <p:cNvSpPr txBox="1"/>
          <p:nvPr>
            <p:ph idx="15" type="title"/>
          </p:nvPr>
        </p:nvSpPr>
        <p:spPr>
          <a:xfrm>
            <a:off x="6427900"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55" name="Google Shape;455;p31"/>
          <p:cNvSpPr txBox="1"/>
          <p:nvPr>
            <p:ph idx="16" type="title"/>
          </p:nvPr>
        </p:nvSpPr>
        <p:spPr>
          <a:xfrm>
            <a:off x="1326150" y="1339350"/>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56" name="Google Shape;456;p31"/>
          <p:cNvSpPr txBox="1"/>
          <p:nvPr>
            <p:ph idx="17" type="title"/>
          </p:nvPr>
        </p:nvSpPr>
        <p:spPr>
          <a:xfrm>
            <a:off x="1326150" y="2545213"/>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57" name="Google Shape;457;p31"/>
          <p:cNvSpPr txBox="1"/>
          <p:nvPr>
            <p:ph idx="18" type="title"/>
          </p:nvPr>
        </p:nvSpPr>
        <p:spPr>
          <a:xfrm>
            <a:off x="1326150" y="3703969"/>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58" name="Google Shape;458;p31"/>
          <p:cNvSpPr txBox="1"/>
          <p:nvPr>
            <p:ph idx="1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59" name="Google Shape;459;p31"/>
          <p:cNvSpPr txBox="1"/>
          <p:nvPr>
            <p:ph idx="20"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460" name="Google Shape;460;p31"/>
          <p:cNvSpPr txBox="1"/>
          <p:nvPr>
            <p:ph idx="21"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_1_1_1_1_1_1_2">
    <p:spTree>
      <p:nvGrpSpPr>
        <p:cNvPr id="461" name="Shape 461"/>
        <p:cNvGrpSpPr/>
        <p:nvPr/>
      </p:nvGrpSpPr>
      <p:grpSpPr>
        <a:xfrm>
          <a:off x="0" y="0"/>
          <a:ext cx="0" cy="0"/>
          <a:chOff x="0" y="0"/>
          <a:chExt cx="0" cy="0"/>
        </a:xfrm>
      </p:grpSpPr>
      <p:sp>
        <p:nvSpPr>
          <p:cNvPr id="462" name="Google Shape;462;p32"/>
          <p:cNvSpPr/>
          <p:nvPr/>
        </p:nvSpPr>
        <p:spPr>
          <a:xfrm>
            <a:off x="8210550" y="-7150"/>
            <a:ext cx="945375" cy="1453000"/>
          </a:xfrm>
          <a:custGeom>
            <a:rect b="b" l="l" r="r" t="t"/>
            <a:pathLst>
              <a:path extrusionOk="0" h="58120" w="37815">
                <a:moveTo>
                  <a:pt x="0" y="35846"/>
                </a:moveTo>
                <a:lnTo>
                  <a:pt x="37815" y="58120"/>
                </a:lnTo>
                <a:lnTo>
                  <a:pt x="37589" y="0"/>
                </a:lnTo>
                <a:lnTo>
                  <a:pt x="2413" y="32"/>
                </a:lnTo>
                <a:close/>
              </a:path>
            </a:pathLst>
          </a:custGeom>
          <a:solidFill>
            <a:schemeClr val="lt1"/>
          </a:solidFill>
          <a:ln>
            <a:noFill/>
          </a:ln>
        </p:spPr>
      </p:sp>
      <p:sp>
        <p:nvSpPr>
          <p:cNvPr id="463" name="Google Shape;463;p32"/>
          <p:cNvSpPr/>
          <p:nvPr/>
        </p:nvSpPr>
        <p:spPr>
          <a:xfrm>
            <a:off x="4614025" y="-6850"/>
            <a:ext cx="3659250" cy="1404775"/>
          </a:xfrm>
          <a:custGeom>
            <a:rect b="b" l="l" r="r" t="t"/>
            <a:pathLst>
              <a:path extrusionOk="0" h="56191" w="14637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464" name="Google Shape;464;p32"/>
          <p:cNvSpPr txBox="1"/>
          <p:nvPr>
            <p:ph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65" name="Google Shape;465;p32"/>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66" name="Google Shape;466;p32"/>
          <p:cNvSpPr txBox="1"/>
          <p:nvPr>
            <p:ph idx="3" type="title"/>
          </p:nvPr>
        </p:nvSpPr>
        <p:spPr>
          <a:xfrm>
            <a:off x="21179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67" name="Google Shape;467;p32"/>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68" name="Google Shape;468;p32"/>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69" name="Google Shape;469;p32"/>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70" name="Google Shape;470;p32"/>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71" name="Google Shape;471;p32"/>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72" name="Google Shape;472;p32"/>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73" name="Google Shape;473;p32"/>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74" name="Google Shape;474;p32"/>
          <p:cNvSpPr txBox="1"/>
          <p:nvPr>
            <p:ph idx="13" type="body"/>
          </p:nvPr>
        </p:nvSpPr>
        <p:spPr>
          <a:xfrm>
            <a:off x="7346300" y="3194850"/>
            <a:ext cx="1649400" cy="14397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indent="-292100" lvl="1" marL="914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indent="-292100" lvl="2" marL="1371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indent="-292100" lvl="3" marL="1828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indent="-292100" lvl="4" marL="22860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indent="-292100" lvl="5" marL="2743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indent="-292100" lvl="6" marL="3200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indent="-292100" lvl="7" marL="3657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indent="-292100" lvl="8" marL="4114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p:txBody>
      </p:sp>
      <p:sp>
        <p:nvSpPr>
          <p:cNvPr id="475" name="Google Shape;475;p32"/>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76" name="Google Shape;476;p32"/>
          <p:cNvSpPr txBox="1"/>
          <p:nvPr>
            <p:ph idx="1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1_1_1_1_1_1_2_1">
    <p:spTree>
      <p:nvGrpSpPr>
        <p:cNvPr id="477" name="Shape 477"/>
        <p:cNvGrpSpPr/>
        <p:nvPr/>
      </p:nvGrpSpPr>
      <p:grpSpPr>
        <a:xfrm>
          <a:off x="0" y="0"/>
          <a:ext cx="0" cy="0"/>
          <a:chOff x="0" y="0"/>
          <a:chExt cx="0" cy="0"/>
        </a:xfrm>
      </p:grpSpPr>
      <p:grpSp>
        <p:nvGrpSpPr>
          <p:cNvPr id="478" name="Google Shape;478;p33"/>
          <p:cNvGrpSpPr/>
          <p:nvPr/>
        </p:nvGrpSpPr>
        <p:grpSpPr>
          <a:xfrm flipH="1">
            <a:off x="3199575" y="156175"/>
            <a:ext cx="1851000" cy="1225325"/>
            <a:chOff x="461225" y="3875100"/>
            <a:chExt cx="1851000" cy="1225325"/>
          </a:xfrm>
        </p:grpSpPr>
        <p:grpSp>
          <p:nvGrpSpPr>
            <p:cNvPr id="479" name="Google Shape;479;p33"/>
            <p:cNvGrpSpPr/>
            <p:nvPr/>
          </p:nvGrpSpPr>
          <p:grpSpPr>
            <a:xfrm>
              <a:off x="461225" y="3875100"/>
              <a:ext cx="1851000" cy="114600"/>
              <a:chOff x="461225" y="3504775"/>
              <a:chExt cx="1851000" cy="114600"/>
            </a:xfrm>
          </p:grpSpPr>
          <p:sp>
            <p:nvSpPr>
              <p:cNvPr id="480" name="Google Shape;480;p33"/>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1" name="Google Shape;481;p33"/>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2" name="Google Shape;482;p33"/>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3" name="Google Shape;483;p33"/>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4" name="Google Shape;484;p33"/>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85" name="Google Shape;485;p33"/>
            <p:cNvGrpSpPr/>
            <p:nvPr/>
          </p:nvGrpSpPr>
          <p:grpSpPr>
            <a:xfrm>
              <a:off x="461225" y="3989700"/>
              <a:ext cx="1480800" cy="1110725"/>
              <a:chOff x="461225" y="3249175"/>
              <a:chExt cx="1480800" cy="1110725"/>
            </a:xfrm>
          </p:grpSpPr>
          <p:sp>
            <p:nvSpPr>
              <p:cNvPr id="486" name="Google Shape;486;p3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7" name="Google Shape;487;p3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8" name="Google Shape;488;p3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9" name="Google Shape;489;p33"/>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90" name="Google Shape;490;p33"/>
            <p:cNvGrpSpPr/>
            <p:nvPr/>
          </p:nvGrpSpPr>
          <p:grpSpPr>
            <a:xfrm>
              <a:off x="831425" y="4360025"/>
              <a:ext cx="1480800" cy="370200"/>
              <a:chOff x="831425" y="3249175"/>
              <a:chExt cx="1480800" cy="370200"/>
            </a:xfrm>
          </p:grpSpPr>
          <p:sp>
            <p:nvSpPr>
              <p:cNvPr id="491" name="Google Shape;491;p3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2" name="Google Shape;492;p3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3" name="Google Shape;493;p3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4" name="Google Shape;494;p3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95" name="Google Shape;495;p3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96" name="Google Shape;496;p33"/>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lt1"/>
              </a:solidFill>
              <a:latin typeface="Sora"/>
              <a:ea typeface="Sora"/>
              <a:cs typeface="Sora"/>
              <a:sym typeface="Sora"/>
            </a:endParaRPr>
          </a:p>
        </p:txBody>
      </p:sp>
      <p:sp>
        <p:nvSpPr>
          <p:cNvPr id="497" name="Google Shape;497;p33"/>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98" name="Google Shape;498;p33"/>
          <p:cNvSpPr txBox="1"/>
          <p:nvPr>
            <p:ph idx="2"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99" name="Google Shape;499;p33"/>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500" name="Google Shape;500;p33"/>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rotWithShape="0" algn="bl" dir="5400000" dist="28575">
              <a:schemeClr val="accent4">
                <a:alpha val="24000"/>
              </a:schemeClr>
            </a:outerShdw>
          </a:effectLst>
        </p:spPr>
      </p:sp>
      <p:sp>
        <p:nvSpPr>
          <p:cNvPr id="501" name="Google Shape;501;p33"/>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BLANK_1_1_1_1_1_1_1_1_1_1_2_1_1">
    <p:spTree>
      <p:nvGrpSpPr>
        <p:cNvPr id="502" name="Shape 502"/>
        <p:cNvGrpSpPr/>
        <p:nvPr/>
      </p:nvGrpSpPr>
      <p:grpSpPr>
        <a:xfrm>
          <a:off x="0" y="0"/>
          <a:ext cx="0" cy="0"/>
          <a:chOff x="0" y="0"/>
          <a:chExt cx="0" cy="0"/>
        </a:xfrm>
      </p:grpSpPr>
      <p:grpSp>
        <p:nvGrpSpPr>
          <p:cNvPr id="503" name="Google Shape;503;p34"/>
          <p:cNvGrpSpPr/>
          <p:nvPr/>
        </p:nvGrpSpPr>
        <p:grpSpPr>
          <a:xfrm flipH="1">
            <a:off x="3199575" y="156175"/>
            <a:ext cx="1851000" cy="1225325"/>
            <a:chOff x="461225" y="3875100"/>
            <a:chExt cx="1851000" cy="1225325"/>
          </a:xfrm>
        </p:grpSpPr>
        <p:grpSp>
          <p:nvGrpSpPr>
            <p:cNvPr id="504" name="Google Shape;504;p34"/>
            <p:cNvGrpSpPr/>
            <p:nvPr/>
          </p:nvGrpSpPr>
          <p:grpSpPr>
            <a:xfrm>
              <a:off x="461225" y="3875100"/>
              <a:ext cx="1851000" cy="114600"/>
              <a:chOff x="461225" y="3504775"/>
              <a:chExt cx="1851000" cy="114600"/>
            </a:xfrm>
          </p:grpSpPr>
          <p:sp>
            <p:nvSpPr>
              <p:cNvPr id="505" name="Google Shape;505;p34"/>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6" name="Google Shape;506;p34"/>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7" name="Google Shape;507;p34"/>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8" name="Google Shape;508;p34"/>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9" name="Google Shape;509;p34"/>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10" name="Google Shape;510;p34"/>
            <p:cNvGrpSpPr/>
            <p:nvPr/>
          </p:nvGrpSpPr>
          <p:grpSpPr>
            <a:xfrm>
              <a:off x="461225" y="3989700"/>
              <a:ext cx="1480800" cy="1110725"/>
              <a:chOff x="461225" y="3249175"/>
              <a:chExt cx="1480800" cy="1110725"/>
            </a:xfrm>
          </p:grpSpPr>
          <p:sp>
            <p:nvSpPr>
              <p:cNvPr id="511" name="Google Shape;511;p3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2" name="Google Shape;512;p3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3" name="Google Shape;513;p3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4" name="Google Shape;514;p34"/>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15" name="Google Shape;515;p34"/>
            <p:cNvGrpSpPr/>
            <p:nvPr/>
          </p:nvGrpSpPr>
          <p:grpSpPr>
            <a:xfrm>
              <a:off x="831425" y="4360025"/>
              <a:ext cx="1480800" cy="370200"/>
              <a:chOff x="831425" y="3249175"/>
              <a:chExt cx="1480800" cy="370200"/>
            </a:xfrm>
          </p:grpSpPr>
          <p:sp>
            <p:nvSpPr>
              <p:cNvPr id="516" name="Google Shape;516;p3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7" name="Google Shape;517;p3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8" name="Google Shape;518;p3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9" name="Google Shape;519;p3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20" name="Google Shape;520;p34"/>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21" name="Google Shape;521;p34"/>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22" name="Google Shape;522;p34"/>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523" name="Google Shape;523;p34"/>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rotWithShape="0" algn="bl" dir="5400000" dist="28575">
              <a:schemeClr val="accent4">
                <a:alpha val="24000"/>
              </a:schemeClr>
            </a:outerShdw>
          </a:effectLst>
        </p:spPr>
      </p:sp>
      <p:cxnSp>
        <p:nvCxnSpPr>
          <p:cNvPr id="524" name="Google Shape;524;p34"/>
          <p:cNvCxnSpPr/>
          <p:nvPr/>
        </p:nvCxnSpPr>
        <p:spPr>
          <a:xfrm rot="10800000">
            <a:off x="605578" y="17941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525" name="Google Shape;525;p34"/>
          <p:cNvCxnSpPr/>
          <p:nvPr/>
        </p:nvCxnSpPr>
        <p:spPr>
          <a:xfrm rot="10800000">
            <a:off x="605578" y="27319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526" name="Google Shape;526;p34"/>
          <p:cNvCxnSpPr/>
          <p:nvPr/>
        </p:nvCxnSpPr>
        <p:spPr>
          <a:xfrm rot="10800000">
            <a:off x="606300" y="3669725"/>
            <a:ext cx="8537700" cy="0"/>
          </a:xfrm>
          <a:prstGeom prst="straightConnector1">
            <a:avLst/>
          </a:prstGeom>
          <a:noFill/>
          <a:ln cap="flat" cmpd="sng" w="19050">
            <a:solidFill>
              <a:schemeClr val="dk1"/>
            </a:solidFill>
            <a:prstDash val="solid"/>
            <a:round/>
            <a:headEnd len="med" w="med" type="none"/>
            <a:tailEnd len="med" w="med" type="none"/>
          </a:ln>
        </p:spPr>
      </p:cxnSp>
      <p:sp>
        <p:nvSpPr>
          <p:cNvPr id="527" name="Google Shape;527;p34"/>
          <p:cNvSpPr txBox="1"/>
          <p:nvPr>
            <p:ph idx="1" type="body"/>
          </p:nvPr>
        </p:nvSpPr>
        <p:spPr>
          <a:xfrm>
            <a:off x="5788075" y="1906850"/>
            <a:ext cx="3021300" cy="8250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528" name="Google Shape;528;p34"/>
          <p:cNvSpPr txBox="1"/>
          <p:nvPr>
            <p:ph type="title"/>
          </p:nvPr>
        </p:nvSpPr>
        <p:spPr>
          <a:xfrm>
            <a:off x="2134625" y="2853988"/>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29" name="Google Shape;529;p34"/>
          <p:cNvSpPr txBox="1"/>
          <p:nvPr>
            <p:ph idx="2" type="body"/>
          </p:nvPr>
        </p:nvSpPr>
        <p:spPr>
          <a:xfrm>
            <a:off x="5788075" y="2855650"/>
            <a:ext cx="3021300" cy="8142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530" name="Google Shape;530;p34"/>
          <p:cNvSpPr txBox="1"/>
          <p:nvPr>
            <p:ph idx="3" type="title"/>
          </p:nvPr>
        </p:nvSpPr>
        <p:spPr>
          <a:xfrm>
            <a:off x="525175" y="2853988"/>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31" name="Google Shape;531;p34"/>
          <p:cNvSpPr txBox="1"/>
          <p:nvPr>
            <p:ph idx="4" type="title"/>
          </p:nvPr>
        </p:nvSpPr>
        <p:spPr>
          <a:xfrm>
            <a:off x="2134625" y="379347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32" name="Google Shape;532;p34"/>
          <p:cNvSpPr txBox="1"/>
          <p:nvPr>
            <p:ph idx="5" type="body"/>
          </p:nvPr>
        </p:nvSpPr>
        <p:spPr>
          <a:xfrm>
            <a:off x="5788075" y="3793450"/>
            <a:ext cx="3021300" cy="8361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533" name="Google Shape;533;p34"/>
          <p:cNvSpPr txBox="1"/>
          <p:nvPr>
            <p:ph idx="6" type="title"/>
          </p:nvPr>
        </p:nvSpPr>
        <p:spPr>
          <a:xfrm>
            <a:off x="525175" y="379347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34" name="Google Shape;534;p34"/>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35" name="Google Shape;535;p34"/>
          <p:cNvSpPr txBox="1"/>
          <p:nvPr>
            <p:ph idx="8" type="title"/>
          </p:nvPr>
        </p:nvSpPr>
        <p:spPr>
          <a:xfrm>
            <a:off x="2134625" y="191452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36" name="Google Shape;536;p34"/>
          <p:cNvSpPr txBox="1"/>
          <p:nvPr>
            <p:ph idx="9" type="title"/>
          </p:nvPr>
        </p:nvSpPr>
        <p:spPr>
          <a:xfrm>
            <a:off x="525175" y="191452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37" name="Google Shape;537;p34"/>
          <p:cNvSpPr txBox="1"/>
          <p:nvPr>
            <p:ph idx="13"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38" name="Google Shape;538;p34"/>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539" name="Shape 539"/>
        <p:cNvGrpSpPr/>
        <p:nvPr/>
      </p:nvGrpSpPr>
      <p:grpSpPr>
        <a:xfrm>
          <a:off x="0" y="0"/>
          <a:ext cx="0" cy="0"/>
          <a:chOff x="0" y="0"/>
          <a:chExt cx="0" cy="0"/>
        </a:xfrm>
      </p:grpSpPr>
      <p:grpSp>
        <p:nvGrpSpPr>
          <p:cNvPr id="540" name="Google Shape;540;p35"/>
          <p:cNvGrpSpPr/>
          <p:nvPr/>
        </p:nvGrpSpPr>
        <p:grpSpPr>
          <a:xfrm>
            <a:off x="115026" y="364"/>
            <a:ext cx="5125634" cy="5143564"/>
            <a:chOff x="312900" y="2788524"/>
            <a:chExt cx="2221197" cy="1994480"/>
          </a:xfrm>
        </p:grpSpPr>
        <p:grpSp>
          <p:nvGrpSpPr>
            <p:cNvPr id="541" name="Google Shape;541;p35"/>
            <p:cNvGrpSpPr/>
            <p:nvPr/>
          </p:nvGrpSpPr>
          <p:grpSpPr>
            <a:xfrm>
              <a:off x="312900" y="2788524"/>
              <a:ext cx="1851000" cy="1994480"/>
              <a:chOff x="461225" y="3244074"/>
              <a:chExt cx="1851000" cy="1994480"/>
            </a:xfrm>
          </p:grpSpPr>
          <p:grpSp>
            <p:nvGrpSpPr>
              <p:cNvPr id="542" name="Google Shape;542;p35"/>
              <p:cNvGrpSpPr/>
              <p:nvPr/>
            </p:nvGrpSpPr>
            <p:grpSpPr>
              <a:xfrm>
                <a:off x="461229" y="3244074"/>
                <a:ext cx="1850992" cy="1994480"/>
                <a:chOff x="461229" y="3244074"/>
                <a:chExt cx="1850992" cy="1994480"/>
              </a:xfrm>
            </p:grpSpPr>
            <p:sp>
              <p:nvSpPr>
                <p:cNvPr id="543" name="Google Shape;543;p35"/>
                <p:cNvSpPr/>
                <p:nvPr/>
              </p:nvSpPr>
              <p:spPr>
                <a:xfrm>
                  <a:off x="461229" y="324407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4" name="Google Shape;544;p35"/>
                <p:cNvSpPr/>
                <p:nvPr/>
              </p:nvSpPr>
              <p:spPr>
                <a:xfrm>
                  <a:off x="831430" y="5100554"/>
                  <a:ext cx="370200" cy="13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5" name="Google Shape;545;p35"/>
                <p:cNvSpPr/>
                <p:nvPr/>
              </p:nvSpPr>
              <p:spPr>
                <a:xfrm>
                  <a:off x="12016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6" name="Google Shape;546;p35"/>
                <p:cNvSpPr/>
                <p:nvPr/>
              </p:nvSpPr>
              <p:spPr>
                <a:xfrm>
                  <a:off x="15718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7" name="Google Shape;547;p35"/>
                <p:cNvSpPr/>
                <p:nvPr/>
              </p:nvSpPr>
              <p:spPr>
                <a:xfrm>
                  <a:off x="1942021"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48" name="Google Shape;548;p35"/>
              <p:cNvGrpSpPr/>
              <p:nvPr/>
            </p:nvGrpSpPr>
            <p:grpSpPr>
              <a:xfrm>
                <a:off x="461225" y="3619500"/>
                <a:ext cx="1851000" cy="370200"/>
                <a:chOff x="461225" y="3249175"/>
                <a:chExt cx="1851000" cy="370200"/>
              </a:xfrm>
            </p:grpSpPr>
            <p:sp>
              <p:nvSpPr>
                <p:cNvPr id="549" name="Google Shape;549;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0" name="Google Shape;550;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1" name="Google Shape;551;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2" name="Google Shape;552;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3" name="Google Shape;553;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54" name="Google Shape;554;p35"/>
              <p:cNvGrpSpPr/>
              <p:nvPr/>
            </p:nvGrpSpPr>
            <p:grpSpPr>
              <a:xfrm>
                <a:off x="461225" y="3989700"/>
                <a:ext cx="1851000" cy="1110726"/>
                <a:chOff x="461225" y="3249175"/>
                <a:chExt cx="1851000" cy="1110726"/>
              </a:xfrm>
            </p:grpSpPr>
            <p:sp>
              <p:nvSpPr>
                <p:cNvPr id="555" name="Google Shape;555;p35"/>
                <p:cNvSpPr/>
                <p:nvPr/>
              </p:nvSpPr>
              <p:spPr>
                <a:xfrm>
                  <a:off x="461225" y="3989701"/>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6" name="Google Shape;556;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7" name="Google Shape;557;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8" name="Google Shape;558;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9" name="Google Shape;559;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60" name="Google Shape;560;p35"/>
              <p:cNvGrpSpPr/>
              <p:nvPr/>
            </p:nvGrpSpPr>
            <p:grpSpPr>
              <a:xfrm>
                <a:off x="461225" y="4360025"/>
                <a:ext cx="1851000" cy="370200"/>
                <a:chOff x="461225" y="3249175"/>
                <a:chExt cx="1851000" cy="370200"/>
              </a:xfrm>
            </p:grpSpPr>
            <p:sp>
              <p:nvSpPr>
                <p:cNvPr id="561" name="Google Shape;561;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2" name="Google Shape;562;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3" name="Google Shape;563;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4" name="Google Shape;564;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65" name="Google Shape;565;p35"/>
            <p:cNvSpPr/>
            <p:nvPr/>
          </p:nvSpPr>
          <p:spPr>
            <a:xfrm>
              <a:off x="2163897" y="278852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66" name="Google Shape;566;p35"/>
          <p:cNvGrpSpPr/>
          <p:nvPr/>
        </p:nvGrpSpPr>
        <p:grpSpPr>
          <a:xfrm flipH="1" rot="5400000">
            <a:off x="7145338" y="3274875"/>
            <a:ext cx="2221200" cy="1481050"/>
            <a:chOff x="312900" y="2793625"/>
            <a:chExt cx="2221200" cy="1481050"/>
          </a:xfrm>
        </p:grpSpPr>
        <p:grpSp>
          <p:nvGrpSpPr>
            <p:cNvPr id="567" name="Google Shape;567;p35"/>
            <p:cNvGrpSpPr/>
            <p:nvPr/>
          </p:nvGrpSpPr>
          <p:grpSpPr>
            <a:xfrm>
              <a:off x="312900" y="2793625"/>
              <a:ext cx="1851000" cy="1481050"/>
              <a:chOff x="461225" y="3249175"/>
              <a:chExt cx="1851000" cy="1481050"/>
            </a:xfrm>
          </p:grpSpPr>
          <p:grpSp>
            <p:nvGrpSpPr>
              <p:cNvPr id="568" name="Google Shape;568;p35"/>
              <p:cNvGrpSpPr/>
              <p:nvPr/>
            </p:nvGrpSpPr>
            <p:grpSpPr>
              <a:xfrm>
                <a:off x="461225" y="3249175"/>
                <a:ext cx="1851000" cy="370200"/>
                <a:chOff x="461225" y="3249175"/>
                <a:chExt cx="1851000" cy="370200"/>
              </a:xfrm>
            </p:grpSpPr>
            <p:sp>
              <p:nvSpPr>
                <p:cNvPr id="569" name="Google Shape;569;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0" name="Google Shape;570;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1" name="Google Shape;571;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2" name="Google Shape;572;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3" name="Google Shape;573;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74" name="Google Shape;574;p35"/>
              <p:cNvGrpSpPr/>
              <p:nvPr/>
            </p:nvGrpSpPr>
            <p:grpSpPr>
              <a:xfrm>
                <a:off x="461225" y="3619500"/>
                <a:ext cx="1851000" cy="370200"/>
                <a:chOff x="461225" y="3249175"/>
                <a:chExt cx="1851000" cy="370200"/>
              </a:xfrm>
            </p:grpSpPr>
            <p:sp>
              <p:nvSpPr>
                <p:cNvPr id="575" name="Google Shape;575;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6" name="Google Shape;576;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7" name="Google Shape;577;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8" name="Google Shape;578;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9" name="Google Shape;579;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80" name="Google Shape;580;p35"/>
              <p:cNvGrpSpPr/>
              <p:nvPr/>
            </p:nvGrpSpPr>
            <p:grpSpPr>
              <a:xfrm>
                <a:off x="461225" y="3989700"/>
                <a:ext cx="1851000" cy="370200"/>
                <a:chOff x="461225" y="3249175"/>
                <a:chExt cx="1851000" cy="370200"/>
              </a:xfrm>
            </p:grpSpPr>
            <p:sp>
              <p:nvSpPr>
                <p:cNvPr id="581" name="Google Shape;581;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2" name="Google Shape;582;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3" name="Google Shape;583;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4" name="Google Shape;584;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5" name="Google Shape;585;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86" name="Google Shape;586;p35"/>
              <p:cNvGrpSpPr/>
              <p:nvPr/>
            </p:nvGrpSpPr>
            <p:grpSpPr>
              <a:xfrm>
                <a:off x="461225" y="4360025"/>
                <a:ext cx="1851000" cy="370200"/>
                <a:chOff x="461225" y="3249175"/>
                <a:chExt cx="1851000" cy="370200"/>
              </a:xfrm>
            </p:grpSpPr>
            <p:sp>
              <p:nvSpPr>
                <p:cNvPr id="587" name="Google Shape;587;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8" name="Google Shape;588;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9" name="Google Shape;589;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0" name="Google Shape;590;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1" name="Google Shape;591;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92" name="Google Shape;592;p35"/>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593" name="Google Shape;593;p35"/>
          <p:cNvSpPr/>
          <p:nvPr/>
        </p:nvSpPr>
        <p:spPr>
          <a:xfrm>
            <a:off x="6255775" y="3774250"/>
            <a:ext cx="2888225" cy="1369250"/>
          </a:xfrm>
          <a:custGeom>
            <a:rect b="b" l="l" r="r" t="t"/>
            <a:pathLst>
              <a:path extrusionOk="0" h="54770" w="115529">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4" name="Google Shape;594;p35"/>
          <p:cNvSpPr/>
          <p:nvPr/>
        </p:nvSpPr>
        <p:spPr>
          <a:xfrm rot="5400000">
            <a:off x="6256650" y="3649999"/>
            <a:ext cx="1392300" cy="3359400"/>
          </a:xfrm>
          <a:prstGeom prst="chord">
            <a:avLst>
              <a:gd fmla="val 5820070" name="adj1"/>
              <a:gd fmla="val 1578453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5" name="Google Shape;595;p35"/>
          <p:cNvSpPr txBox="1"/>
          <p:nvPr>
            <p:ph idx="1" type="subTitle"/>
          </p:nvPr>
        </p:nvSpPr>
        <p:spPr>
          <a:xfrm>
            <a:off x="4482800" y="3963975"/>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96" name="Google Shape;596;p35"/>
          <p:cNvSpPr txBox="1"/>
          <p:nvPr>
            <p:ph idx="2" type="subTitle"/>
          </p:nvPr>
        </p:nvSpPr>
        <p:spPr>
          <a:xfrm>
            <a:off x="4482800" y="3731112"/>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97" name="Google Shape;597;p3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98" name="Google Shape;598;p35"/>
          <p:cNvSpPr txBox="1"/>
          <p:nvPr>
            <p:ph idx="3" type="title"/>
          </p:nvPr>
        </p:nvSpPr>
        <p:spPr>
          <a:xfrm>
            <a:off x="115025" y="4710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99" name="Google Shape;599;p35"/>
          <p:cNvSpPr txBox="1"/>
          <p:nvPr>
            <p:ph idx="4" type="subTitle"/>
          </p:nvPr>
        </p:nvSpPr>
        <p:spPr>
          <a:xfrm>
            <a:off x="4482800" y="3428650"/>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00" name="Google Shape;600;p35"/>
          <p:cNvSpPr txBox="1"/>
          <p:nvPr>
            <p:ph idx="5" type="subTitle"/>
          </p:nvPr>
        </p:nvSpPr>
        <p:spPr>
          <a:xfrm>
            <a:off x="4482800" y="3195787"/>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01" name="Google Shape;601;p35"/>
          <p:cNvSpPr txBox="1"/>
          <p:nvPr>
            <p:ph idx="6" type="subTitle"/>
          </p:nvPr>
        </p:nvSpPr>
        <p:spPr>
          <a:xfrm>
            <a:off x="4482800" y="2894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02" name="Google Shape;602;p35"/>
          <p:cNvSpPr txBox="1"/>
          <p:nvPr>
            <p:ph idx="7" type="subTitle"/>
          </p:nvPr>
        </p:nvSpPr>
        <p:spPr>
          <a:xfrm>
            <a:off x="4482800" y="2662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03" name="Google Shape;603;p35"/>
          <p:cNvSpPr txBox="1"/>
          <p:nvPr>
            <p:ph idx="8" type="subTitle"/>
          </p:nvPr>
        </p:nvSpPr>
        <p:spPr>
          <a:xfrm>
            <a:off x="4482800" y="2361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04" name="Google Shape;604;p35"/>
          <p:cNvSpPr txBox="1"/>
          <p:nvPr>
            <p:ph idx="9" type="subTitle"/>
          </p:nvPr>
        </p:nvSpPr>
        <p:spPr>
          <a:xfrm>
            <a:off x="4482800" y="2129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05" name="Google Shape;605;p35"/>
          <p:cNvSpPr txBox="1"/>
          <p:nvPr>
            <p:ph idx="13" type="subTitle"/>
          </p:nvPr>
        </p:nvSpPr>
        <p:spPr>
          <a:xfrm>
            <a:off x="4482800" y="1829238"/>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06" name="Google Shape;606;p35"/>
          <p:cNvSpPr txBox="1"/>
          <p:nvPr>
            <p:ph idx="14" type="subTitle"/>
          </p:nvPr>
        </p:nvSpPr>
        <p:spPr>
          <a:xfrm>
            <a:off x="4482800" y="1596375"/>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07" name="Google Shape;607;p35"/>
          <p:cNvSpPr txBox="1"/>
          <p:nvPr>
            <p:ph idx="15" type="subTitle"/>
          </p:nvPr>
        </p:nvSpPr>
        <p:spPr>
          <a:xfrm>
            <a:off x="4482800" y="129661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08" name="Google Shape;608;p35"/>
          <p:cNvSpPr txBox="1"/>
          <p:nvPr>
            <p:ph idx="16" type="subTitle"/>
          </p:nvPr>
        </p:nvSpPr>
        <p:spPr>
          <a:xfrm>
            <a:off x="4482800" y="106375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09" name="Google Shape;609;p35"/>
          <p:cNvSpPr txBox="1"/>
          <p:nvPr>
            <p:ph idx="17"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Persona Infographic">
  <p:cSld name="BLANK_1_1_1_1_1_1_1_1_1_1_1_1_3">
    <p:bg>
      <p:bgPr>
        <a:solidFill>
          <a:schemeClr val="lt1"/>
        </a:solidFill>
      </p:bgPr>
    </p:bg>
    <p:spTree>
      <p:nvGrpSpPr>
        <p:cNvPr id="610" name="Shape 610"/>
        <p:cNvGrpSpPr/>
        <p:nvPr/>
      </p:nvGrpSpPr>
      <p:grpSpPr>
        <a:xfrm>
          <a:off x="0" y="0"/>
          <a:ext cx="0" cy="0"/>
          <a:chOff x="0" y="0"/>
          <a:chExt cx="0" cy="0"/>
        </a:xfrm>
      </p:grpSpPr>
      <p:sp>
        <p:nvSpPr>
          <p:cNvPr id="611" name="Google Shape;611;p36"/>
          <p:cNvSpPr/>
          <p:nvPr/>
        </p:nvSpPr>
        <p:spPr>
          <a:xfrm>
            <a:off x="6702700" y="2532550"/>
            <a:ext cx="2441400" cy="26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2" name="Google Shape;612;p36"/>
          <p:cNvSpPr/>
          <p:nvPr>
            <p:ph idx="2" type="pic"/>
          </p:nvPr>
        </p:nvSpPr>
        <p:spPr>
          <a:xfrm>
            <a:off x="6702600" y="-16150"/>
            <a:ext cx="2441400" cy="2574600"/>
          </a:xfrm>
          <a:prstGeom prst="rect">
            <a:avLst/>
          </a:prstGeom>
          <a:noFill/>
          <a:ln>
            <a:noFill/>
          </a:ln>
        </p:spPr>
      </p:sp>
      <p:sp>
        <p:nvSpPr>
          <p:cNvPr id="613" name="Google Shape;613;p36"/>
          <p:cNvSpPr txBox="1"/>
          <p:nvPr>
            <p:ph idx="1" type="subTitle"/>
          </p:nvPr>
        </p:nvSpPr>
        <p:spPr>
          <a:xfrm>
            <a:off x="115025" y="1739375"/>
            <a:ext cx="3460800" cy="1776600"/>
          </a:xfrm>
          <a:prstGeom prst="rect">
            <a:avLst/>
          </a:prstGeom>
        </p:spPr>
        <p:txBody>
          <a:bodyPr anchorCtr="0" anchor="t" bIns="0" lIns="91425" spcFirstLastPara="1" rIns="91425" wrap="square" tIns="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p:txBody>
      </p:sp>
      <p:sp>
        <p:nvSpPr>
          <p:cNvPr id="614" name="Google Shape;614;p36"/>
          <p:cNvSpPr txBox="1"/>
          <p:nvPr>
            <p:ph idx="3" type="subTitle"/>
          </p:nvPr>
        </p:nvSpPr>
        <p:spPr>
          <a:xfrm>
            <a:off x="115025" y="3869063"/>
            <a:ext cx="3460800" cy="8004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15" name="Google Shape;615;p36"/>
          <p:cNvSpPr txBox="1"/>
          <p:nvPr>
            <p:ph type="title"/>
          </p:nvPr>
        </p:nvSpPr>
        <p:spPr>
          <a:xfrm>
            <a:off x="3656050" y="1739375"/>
            <a:ext cx="2960700" cy="237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16" name="Google Shape;616;p36"/>
          <p:cNvSpPr txBox="1"/>
          <p:nvPr>
            <p:ph idx="4" type="title"/>
          </p:nvPr>
        </p:nvSpPr>
        <p:spPr>
          <a:xfrm>
            <a:off x="3656050" y="2786778"/>
            <a:ext cx="29607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17" name="Google Shape;617;p36"/>
          <p:cNvSpPr txBox="1"/>
          <p:nvPr>
            <p:ph idx="5" type="title"/>
          </p:nvPr>
        </p:nvSpPr>
        <p:spPr>
          <a:xfrm>
            <a:off x="3624425" y="4231975"/>
            <a:ext cx="9006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18" name="Google Shape;618;p36"/>
          <p:cNvSpPr txBox="1"/>
          <p:nvPr>
            <p:ph idx="6" type="title"/>
          </p:nvPr>
        </p:nvSpPr>
        <p:spPr>
          <a:xfrm>
            <a:off x="115025" y="1079975"/>
            <a:ext cx="6055500" cy="492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619" name="Google Shape;619;p36"/>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20" name="Google Shape;620;p36"/>
          <p:cNvSpPr txBox="1"/>
          <p:nvPr>
            <p:ph idx="8" type="title"/>
          </p:nvPr>
        </p:nvSpPr>
        <p:spPr>
          <a:xfrm>
            <a:off x="115025" y="473240"/>
            <a:ext cx="6055500" cy="577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621" name="Google Shape;621;p36"/>
          <p:cNvSpPr txBox="1"/>
          <p:nvPr>
            <p:ph idx="9" type="title"/>
          </p:nvPr>
        </p:nvSpPr>
        <p:spPr>
          <a:xfrm>
            <a:off x="115025" y="3631463"/>
            <a:ext cx="3460800" cy="237600"/>
          </a:xfrm>
          <a:prstGeom prst="rect">
            <a:avLst/>
          </a:prstGeom>
        </p:spPr>
        <p:txBody>
          <a:bodyPr anchorCtr="0" anchor="t" bIns="0" lIns="91425" spcFirstLastPara="1" rIns="0" wrap="square" tIns="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22" name="Google Shape;622;p36"/>
          <p:cNvSpPr txBox="1"/>
          <p:nvPr>
            <p:ph idx="13" type="subTitle"/>
          </p:nvPr>
        </p:nvSpPr>
        <p:spPr>
          <a:xfrm>
            <a:off x="6751650" y="259910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3" name="Google Shape;623;p36"/>
          <p:cNvSpPr txBox="1"/>
          <p:nvPr>
            <p:ph idx="14" type="subTitle"/>
          </p:nvPr>
        </p:nvSpPr>
        <p:spPr>
          <a:xfrm>
            <a:off x="6751650" y="291237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4" name="Google Shape;624;p36"/>
          <p:cNvSpPr txBox="1"/>
          <p:nvPr>
            <p:ph idx="15" type="subTitle"/>
          </p:nvPr>
        </p:nvSpPr>
        <p:spPr>
          <a:xfrm>
            <a:off x="6751650" y="3225655"/>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5" name="Google Shape;625;p36"/>
          <p:cNvSpPr txBox="1"/>
          <p:nvPr>
            <p:ph idx="16" type="subTitle"/>
          </p:nvPr>
        </p:nvSpPr>
        <p:spPr>
          <a:xfrm>
            <a:off x="6751650" y="3538932"/>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6" name="Google Shape;626;p36"/>
          <p:cNvSpPr txBox="1"/>
          <p:nvPr>
            <p:ph idx="17" type="subTitle"/>
          </p:nvPr>
        </p:nvSpPr>
        <p:spPr>
          <a:xfrm>
            <a:off x="6751650" y="385221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7" name="Google Shape;627;p36"/>
          <p:cNvSpPr txBox="1"/>
          <p:nvPr>
            <p:ph idx="18" type="subTitle"/>
          </p:nvPr>
        </p:nvSpPr>
        <p:spPr>
          <a:xfrm>
            <a:off x="6751650" y="416548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8" name="Google Shape;628;p36"/>
          <p:cNvSpPr txBox="1"/>
          <p:nvPr>
            <p:ph idx="19"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629" name="Shape 629"/>
        <p:cNvGrpSpPr/>
        <p:nvPr/>
      </p:nvGrpSpPr>
      <p:grpSpPr>
        <a:xfrm>
          <a:off x="0" y="0"/>
          <a:ext cx="0" cy="0"/>
          <a:chOff x="0" y="0"/>
          <a:chExt cx="0" cy="0"/>
        </a:xfrm>
      </p:grpSpPr>
      <p:sp>
        <p:nvSpPr>
          <p:cNvPr id="630" name="Google Shape;630;p37"/>
          <p:cNvSpPr/>
          <p:nvPr/>
        </p:nvSpPr>
        <p:spPr>
          <a:xfrm flipH="1" rot="-8100000">
            <a:off x="4692650" y="965198"/>
            <a:ext cx="4843399" cy="248024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1" name="Google Shape;631;p37"/>
          <p:cNvSpPr/>
          <p:nvPr/>
        </p:nvSpPr>
        <p:spPr>
          <a:xfrm flipH="1" rot="10800000">
            <a:off x="4676692" y="3337812"/>
            <a:ext cx="4467295" cy="1685226"/>
          </a:xfrm>
          <a:custGeom>
            <a:rect b="b" l="l" r="r" t="t"/>
            <a:pathLst>
              <a:path extrusionOk="0" h="51371" w="119855">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632" name="Google Shape;632;p37"/>
          <p:cNvSpPr/>
          <p:nvPr>
            <p:ph idx="2" type="pic"/>
          </p:nvPr>
        </p:nvSpPr>
        <p:spPr>
          <a:xfrm>
            <a:off x="5457500" y="0"/>
            <a:ext cx="3686400" cy="5143500"/>
          </a:xfrm>
          <a:prstGeom prst="rect">
            <a:avLst/>
          </a:prstGeom>
          <a:noFill/>
          <a:ln>
            <a:noFill/>
          </a:ln>
        </p:spPr>
      </p:sp>
      <p:sp>
        <p:nvSpPr>
          <p:cNvPr id="633" name="Google Shape;633;p37"/>
          <p:cNvSpPr txBox="1"/>
          <p:nvPr>
            <p:ph idx="1" type="body"/>
          </p:nvPr>
        </p:nvSpPr>
        <p:spPr>
          <a:xfrm>
            <a:off x="115025" y="1743625"/>
            <a:ext cx="2094000" cy="28647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Light"/>
              <a:buChar char="●"/>
              <a:defRPr sz="1000">
                <a:latin typeface="Sora Light"/>
                <a:ea typeface="Sora Light"/>
                <a:cs typeface="Sora Light"/>
                <a:sym typeface="Sora Light"/>
              </a:defRPr>
            </a:lvl1pPr>
            <a:lvl2pPr indent="-292100" lvl="1" marL="914400">
              <a:spcBef>
                <a:spcPts val="800"/>
              </a:spcBef>
              <a:spcAft>
                <a:spcPts val="0"/>
              </a:spcAft>
              <a:buSzPts val="1000"/>
              <a:buFont typeface="Sora Light"/>
              <a:buChar char="○"/>
              <a:defRPr sz="1000">
                <a:latin typeface="Sora Light"/>
                <a:ea typeface="Sora Light"/>
                <a:cs typeface="Sora Light"/>
                <a:sym typeface="Sora Light"/>
              </a:defRPr>
            </a:lvl2pPr>
            <a:lvl3pPr indent="-292100" lvl="2" marL="1371600">
              <a:spcBef>
                <a:spcPts val="800"/>
              </a:spcBef>
              <a:spcAft>
                <a:spcPts val="0"/>
              </a:spcAft>
              <a:buSzPts val="1000"/>
              <a:buFont typeface="Sora Light"/>
              <a:buChar char="■"/>
              <a:defRPr sz="1000">
                <a:latin typeface="Sora Light"/>
                <a:ea typeface="Sora Light"/>
                <a:cs typeface="Sora Light"/>
                <a:sym typeface="Sora Light"/>
              </a:defRPr>
            </a:lvl3pPr>
            <a:lvl4pPr indent="-292100" lvl="3" marL="1828800">
              <a:spcBef>
                <a:spcPts val="800"/>
              </a:spcBef>
              <a:spcAft>
                <a:spcPts val="0"/>
              </a:spcAft>
              <a:buSzPts val="1000"/>
              <a:buFont typeface="Sora Light"/>
              <a:buChar char="●"/>
              <a:defRPr sz="1000">
                <a:latin typeface="Sora Light"/>
                <a:ea typeface="Sora Light"/>
                <a:cs typeface="Sora Light"/>
                <a:sym typeface="Sora Light"/>
              </a:defRPr>
            </a:lvl4pPr>
            <a:lvl5pPr indent="-292100" lvl="4" marL="2286000">
              <a:spcBef>
                <a:spcPts val="800"/>
              </a:spcBef>
              <a:spcAft>
                <a:spcPts val="0"/>
              </a:spcAft>
              <a:buSzPts val="1000"/>
              <a:buFont typeface="Sora Light"/>
              <a:buChar char="○"/>
              <a:defRPr sz="1000">
                <a:latin typeface="Sora Light"/>
                <a:ea typeface="Sora Light"/>
                <a:cs typeface="Sora Light"/>
                <a:sym typeface="Sora Light"/>
              </a:defRPr>
            </a:lvl5pPr>
            <a:lvl6pPr indent="-292100" lvl="5" marL="2743200">
              <a:spcBef>
                <a:spcPts val="800"/>
              </a:spcBef>
              <a:spcAft>
                <a:spcPts val="0"/>
              </a:spcAft>
              <a:buSzPts val="1000"/>
              <a:buFont typeface="Sora Light"/>
              <a:buChar char="■"/>
              <a:defRPr sz="1000">
                <a:latin typeface="Sora Light"/>
                <a:ea typeface="Sora Light"/>
                <a:cs typeface="Sora Light"/>
                <a:sym typeface="Sora Light"/>
              </a:defRPr>
            </a:lvl6pPr>
            <a:lvl7pPr indent="-292100" lvl="6" marL="3200400">
              <a:spcBef>
                <a:spcPts val="800"/>
              </a:spcBef>
              <a:spcAft>
                <a:spcPts val="0"/>
              </a:spcAft>
              <a:buSzPts val="1000"/>
              <a:buFont typeface="Sora Light"/>
              <a:buChar char="●"/>
              <a:defRPr sz="1000">
                <a:latin typeface="Sora Light"/>
                <a:ea typeface="Sora Light"/>
                <a:cs typeface="Sora Light"/>
                <a:sym typeface="Sora Light"/>
              </a:defRPr>
            </a:lvl7pPr>
            <a:lvl8pPr indent="-292100" lvl="7" marL="3657600">
              <a:spcBef>
                <a:spcPts val="800"/>
              </a:spcBef>
              <a:spcAft>
                <a:spcPts val="0"/>
              </a:spcAft>
              <a:buSzPts val="1000"/>
              <a:buFont typeface="Sora Light"/>
              <a:buChar char="○"/>
              <a:defRPr sz="1000">
                <a:latin typeface="Sora Light"/>
                <a:ea typeface="Sora Light"/>
                <a:cs typeface="Sora Light"/>
                <a:sym typeface="Sora Light"/>
              </a:defRPr>
            </a:lvl8pPr>
            <a:lvl9pPr indent="-292100" lvl="8" marL="4114800">
              <a:spcBef>
                <a:spcPts val="800"/>
              </a:spcBef>
              <a:spcAft>
                <a:spcPts val="800"/>
              </a:spcAft>
              <a:buSzPts val="1000"/>
              <a:buFont typeface="Sora Light"/>
              <a:buChar char="■"/>
              <a:defRPr sz="1000">
                <a:latin typeface="Sora Light"/>
                <a:ea typeface="Sora Light"/>
                <a:cs typeface="Sora Light"/>
                <a:sym typeface="Sora Light"/>
              </a:defRPr>
            </a:lvl9pPr>
          </a:lstStyle>
          <a:p/>
        </p:txBody>
      </p:sp>
      <p:sp>
        <p:nvSpPr>
          <p:cNvPr id="634" name="Google Shape;634;p37"/>
          <p:cNvSpPr txBox="1"/>
          <p:nvPr>
            <p:ph idx="3" type="body"/>
          </p:nvPr>
        </p:nvSpPr>
        <p:spPr>
          <a:xfrm>
            <a:off x="2276600" y="1743625"/>
            <a:ext cx="2904900" cy="28647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p:txBody>
      </p:sp>
      <p:sp>
        <p:nvSpPr>
          <p:cNvPr id="635" name="Google Shape;635;p3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636" name="Google Shape;636;p37"/>
          <p:cNvSpPr txBox="1"/>
          <p:nvPr>
            <p:ph idx="4" type="title"/>
          </p:nvPr>
        </p:nvSpPr>
        <p:spPr>
          <a:xfrm>
            <a:off x="115025" y="502775"/>
            <a:ext cx="51255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37" name="Google Shape;637;p37"/>
          <p:cNvSpPr txBox="1"/>
          <p:nvPr>
            <p:ph idx="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2">
  <p:cSld name="BLANK_1_1_1_1_1_1_1_1_1_1_1_1_1_1">
    <p:bg>
      <p:bgPr>
        <a:solidFill>
          <a:schemeClr val="lt1"/>
        </a:solidFill>
      </p:bgPr>
    </p:bg>
    <p:spTree>
      <p:nvGrpSpPr>
        <p:cNvPr id="638" name="Shape 638"/>
        <p:cNvGrpSpPr/>
        <p:nvPr/>
      </p:nvGrpSpPr>
      <p:grpSpPr>
        <a:xfrm>
          <a:off x="0" y="0"/>
          <a:ext cx="0" cy="0"/>
          <a:chOff x="0" y="0"/>
          <a:chExt cx="0" cy="0"/>
        </a:xfrm>
      </p:grpSpPr>
      <p:grpSp>
        <p:nvGrpSpPr>
          <p:cNvPr id="639" name="Google Shape;639;p38"/>
          <p:cNvGrpSpPr/>
          <p:nvPr/>
        </p:nvGrpSpPr>
        <p:grpSpPr>
          <a:xfrm>
            <a:off x="7704171" y="1036593"/>
            <a:ext cx="1439893" cy="3234395"/>
            <a:chOff x="461225" y="3249175"/>
            <a:chExt cx="1110600" cy="2221578"/>
          </a:xfrm>
        </p:grpSpPr>
        <p:grpSp>
          <p:nvGrpSpPr>
            <p:cNvPr id="640" name="Google Shape;640;p38"/>
            <p:cNvGrpSpPr/>
            <p:nvPr/>
          </p:nvGrpSpPr>
          <p:grpSpPr>
            <a:xfrm>
              <a:off x="831422" y="3249175"/>
              <a:ext cx="740403" cy="2221578"/>
              <a:chOff x="831422" y="3249175"/>
              <a:chExt cx="740403" cy="2221578"/>
            </a:xfrm>
          </p:grpSpPr>
          <p:sp>
            <p:nvSpPr>
              <p:cNvPr id="641" name="Google Shape;641;p38"/>
              <p:cNvSpPr/>
              <p:nvPr/>
            </p:nvSpPr>
            <p:spPr>
              <a:xfrm>
                <a:off x="831422"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42" name="Google Shape;642;p38"/>
              <p:cNvSpPr/>
              <p:nvPr/>
            </p:nvSpPr>
            <p:spPr>
              <a:xfrm>
                <a:off x="1201622" y="510055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43" name="Google Shape;643;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44" name="Google Shape;644;p38"/>
            <p:cNvGrpSpPr/>
            <p:nvPr/>
          </p:nvGrpSpPr>
          <p:grpSpPr>
            <a:xfrm>
              <a:off x="461225" y="3619500"/>
              <a:ext cx="1110600" cy="370200"/>
              <a:chOff x="461225" y="3249175"/>
              <a:chExt cx="1110600" cy="370200"/>
            </a:xfrm>
          </p:grpSpPr>
          <p:sp>
            <p:nvSpPr>
              <p:cNvPr id="645" name="Google Shape;645;p3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46" name="Google Shape;646;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47" name="Google Shape;647;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48" name="Google Shape;648;p38"/>
            <p:cNvGrpSpPr/>
            <p:nvPr/>
          </p:nvGrpSpPr>
          <p:grpSpPr>
            <a:xfrm>
              <a:off x="461225" y="3989700"/>
              <a:ext cx="1110600" cy="1110726"/>
              <a:chOff x="461225" y="3249175"/>
              <a:chExt cx="1110600" cy="1110726"/>
            </a:xfrm>
          </p:grpSpPr>
          <p:sp>
            <p:nvSpPr>
              <p:cNvPr id="649" name="Google Shape;649;p38"/>
              <p:cNvSpPr/>
              <p:nvPr/>
            </p:nvSpPr>
            <p:spPr>
              <a:xfrm>
                <a:off x="461225" y="3989701"/>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50" name="Google Shape;650;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51" name="Google Shape;651;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52" name="Google Shape;652;p38"/>
            <p:cNvGrpSpPr/>
            <p:nvPr/>
          </p:nvGrpSpPr>
          <p:grpSpPr>
            <a:xfrm>
              <a:off x="831422" y="4360025"/>
              <a:ext cx="370203" cy="740520"/>
              <a:chOff x="831422" y="3249175"/>
              <a:chExt cx="370203" cy="740520"/>
            </a:xfrm>
          </p:grpSpPr>
          <p:sp>
            <p:nvSpPr>
              <p:cNvPr id="653" name="Google Shape;653;p38"/>
              <p:cNvSpPr/>
              <p:nvPr/>
            </p:nvSpPr>
            <p:spPr>
              <a:xfrm>
                <a:off x="831422" y="361949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54" name="Google Shape;654;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sp>
        <p:nvSpPr>
          <p:cNvPr id="655" name="Google Shape;655;p38"/>
          <p:cNvSpPr/>
          <p:nvPr/>
        </p:nvSpPr>
        <p:spPr>
          <a:xfrm>
            <a:off x="7394250" y="-8100"/>
            <a:ext cx="1759750" cy="2691775"/>
          </a:xfrm>
          <a:custGeom>
            <a:rect b="b" l="l" r="r" t="t"/>
            <a:pathLst>
              <a:path extrusionOk="0" h="107671" w="7039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656" name="Google Shape;656;p38"/>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57" name="Google Shape;657;p38"/>
          <p:cNvSpPr txBox="1"/>
          <p:nvPr>
            <p:ph idx="2" type="title"/>
          </p:nvPr>
        </p:nvSpPr>
        <p:spPr>
          <a:xfrm>
            <a:off x="115025" y="502775"/>
            <a:ext cx="6055500" cy="840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658" name="Google Shape;658;p38"/>
          <p:cNvSpPr txBox="1"/>
          <p:nvPr>
            <p:ph idx="3" type="title"/>
          </p:nvPr>
        </p:nvSpPr>
        <p:spPr>
          <a:xfrm>
            <a:off x="115025"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659" name="Google Shape;659;p38"/>
          <p:cNvSpPr txBox="1"/>
          <p:nvPr>
            <p:ph idx="4" type="title"/>
          </p:nvPr>
        </p:nvSpPr>
        <p:spPr>
          <a:xfrm>
            <a:off x="2634200"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p:txBody>
      </p:sp>
      <p:sp>
        <p:nvSpPr>
          <p:cNvPr id="660" name="Google Shape;660;p38"/>
          <p:cNvSpPr txBox="1"/>
          <p:nvPr>
            <p:ph idx="5" type="title"/>
          </p:nvPr>
        </p:nvSpPr>
        <p:spPr>
          <a:xfrm>
            <a:off x="5169188"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661" name="Google Shape;661;p38"/>
          <p:cNvSpPr txBox="1"/>
          <p:nvPr>
            <p:ph idx="1" type="body"/>
          </p:nvPr>
        </p:nvSpPr>
        <p:spPr>
          <a:xfrm>
            <a:off x="115025"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2" name="Google Shape;662;p38"/>
          <p:cNvSpPr txBox="1"/>
          <p:nvPr>
            <p:ph idx="6" type="body"/>
          </p:nvPr>
        </p:nvSpPr>
        <p:spPr>
          <a:xfrm>
            <a:off x="115025"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3" name="Google Shape;663;p38"/>
          <p:cNvSpPr txBox="1"/>
          <p:nvPr>
            <p:ph idx="7" type="body"/>
          </p:nvPr>
        </p:nvSpPr>
        <p:spPr>
          <a:xfrm>
            <a:off x="2634200"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4" name="Google Shape;664;p38"/>
          <p:cNvSpPr txBox="1"/>
          <p:nvPr>
            <p:ph idx="8" type="body"/>
          </p:nvPr>
        </p:nvSpPr>
        <p:spPr>
          <a:xfrm>
            <a:off x="2634200"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5" name="Google Shape;665;p38"/>
          <p:cNvSpPr txBox="1"/>
          <p:nvPr>
            <p:ph idx="9" type="body"/>
          </p:nvPr>
        </p:nvSpPr>
        <p:spPr>
          <a:xfrm>
            <a:off x="5169188"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6" name="Google Shape;666;p38"/>
          <p:cNvSpPr txBox="1"/>
          <p:nvPr>
            <p:ph idx="13" type="body"/>
          </p:nvPr>
        </p:nvSpPr>
        <p:spPr>
          <a:xfrm>
            <a:off x="5169188"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7" name="Google Shape;667;p38"/>
          <p:cNvSpPr txBox="1"/>
          <p:nvPr>
            <p:ph idx="14"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15:clr>
            <a:srgbClr val="E46962"/>
          </p15:clr>
        </p15:guide>
        <p15:guide id="2" pos="576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Alt 1">
  <p:cSld name="BLANK_1_1_1_1_1_1_1_1_1_1_1_1_1_1_1">
    <p:bg>
      <p:bgPr>
        <a:solidFill>
          <a:schemeClr val="lt1"/>
        </a:solidFill>
      </p:bgPr>
    </p:bg>
    <p:spTree>
      <p:nvGrpSpPr>
        <p:cNvPr id="668" name="Shape 668"/>
        <p:cNvGrpSpPr/>
        <p:nvPr/>
      </p:nvGrpSpPr>
      <p:grpSpPr>
        <a:xfrm>
          <a:off x="0" y="0"/>
          <a:ext cx="0" cy="0"/>
          <a:chOff x="0" y="0"/>
          <a:chExt cx="0" cy="0"/>
        </a:xfrm>
      </p:grpSpPr>
      <p:grpSp>
        <p:nvGrpSpPr>
          <p:cNvPr id="669" name="Google Shape;669;p39"/>
          <p:cNvGrpSpPr/>
          <p:nvPr/>
        </p:nvGrpSpPr>
        <p:grpSpPr>
          <a:xfrm>
            <a:off x="0" y="506850"/>
            <a:ext cx="930250" cy="2593175"/>
            <a:chOff x="0" y="506850"/>
            <a:chExt cx="930250" cy="2593175"/>
          </a:xfrm>
        </p:grpSpPr>
        <p:grpSp>
          <p:nvGrpSpPr>
            <p:cNvPr id="670" name="Google Shape;670;p39"/>
            <p:cNvGrpSpPr/>
            <p:nvPr/>
          </p:nvGrpSpPr>
          <p:grpSpPr>
            <a:xfrm>
              <a:off x="0" y="877050"/>
              <a:ext cx="930250" cy="2222975"/>
              <a:chOff x="1233650" y="2421900"/>
              <a:chExt cx="930250" cy="2222975"/>
            </a:xfrm>
          </p:grpSpPr>
          <p:grpSp>
            <p:nvGrpSpPr>
              <p:cNvPr id="671" name="Google Shape;671;p39"/>
              <p:cNvGrpSpPr/>
              <p:nvPr/>
            </p:nvGrpSpPr>
            <p:grpSpPr>
              <a:xfrm>
                <a:off x="1233650" y="2793625"/>
                <a:ext cx="560050" cy="1851250"/>
                <a:chOff x="1381975" y="3249175"/>
                <a:chExt cx="560050" cy="1851250"/>
              </a:xfrm>
            </p:grpSpPr>
            <p:sp>
              <p:nvSpPr>
                <p:cNvPr id="672" name="Google Shape;672;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73" name="Google Shape;673;p39"/>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74" name="Google Shape;674;p39"/>
                <p:cNvGrpSpPr/>
                <p:nvPr/>
              </p:nvGrpSpPr>
              <p:grpSpPr>
                <a:xfrm>
                  <a:off x="1381975" y="3989700"/>
                  <a:ext cx="560050" cy="1110725"/>
                  <a:chOff x="1381975" y="3249175"/>
                  <a:chExt cx="560050" cy="1110725"/>
                </a:xfrm>
              </p:grpSpPr>
              <p:sp>
                <p:nvSpPr>
                  <p:cNvPr id="675" name="Google Shape;675;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76" name="Google Shape;676;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77" name="Google Shape;677;p39"/>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78" name="Google Shape;678;p39"/>
                <p:cNvGrpSpPr/>
                <p:nvPr/>
              </p:nvGrpSpPr>
              <p:grpSpPr>
                <a:xfrm>
                  <a:off x="1381975" y="4360025"/>
                  <a:ext cx="560050" cy="370200"/>
                  <a:chOff x="1381975" y="3249175"/>
                  <a:chExt cx="560050" cy="370200"/>
                </a:xfrm>
              </p:grpSpPr>
              <p:sp>
                <p:nvSpPr>
                  <p:cNvPr id="679" name="Google Shape;679;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0" name="Google Shape;680;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81" name="Google Shape;681;p39"/>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82" name="Google Shape;682;p39"/>
            <p:cNvSpPr/>
            <p:nvPr/>
          </p:nvSpPr>
          <p:spPr>
            <a:xfrm>
              <a:off x="183800" y="5068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83" name="Google Shape;683;p39"/>
          <p:cNvSpPr txBox="1"/>
          <p:nvPr>
            <p:ph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684" name="Google Shape;684;p39"/>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685" name="Google Shape;685;p39"/>
          <p:cNvSpPr txBox="1"/>
          <p:nvPr>
            <p:ph idx="2" type="subTitle"/>
          </p:nvPr>
        </p:nvSpPr>
        <p:spPr>
          <a:xfrm>
            <a:off x="2942250"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86" name="Google Shape;686;p39"/>
          <p:cNvSpPr txBox="1"/>
          <p:nvPr>
            <p:ph idx="3" type="subTitle"/>
          </p:nvPr>
        </p:nvSpPr>
        <p:spPr>
          <a:xfrm>
            <a:off x="1078950"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87" name="Google Shape;687;p39"/>
          <p:cNvSpPr txBox="1"/>
          <p:nvPr>
            <p:ph idx="4" type="subTitle"/>
          </p:nvPr>
        </p:nvSpPr>
        <p:spPr>
          <a:xfrm>
            <a:off x="4798644"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88" name="Google Shape;688;p39"/>
          <p:cNvSpPr txBox="1"/>
          <p:nvPr>
            <p:ph idx="5" type="subTitle"/>
          </p:nvPr>
        </p:nvSpPr>
        <p:spPr>
          <a:xfrm>
            <a:off x="294225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89" name="Google Shape;689;p39"/>
          <p:cNvSpPr txBox="1"/>
          <p:nvPr>
            <p:ph idx="6" type="subTitle"/>
          </p:nvPr>
        </p:nvSpPr>
        <p:spPr>
          <a:xfrm>
            <a:off x="6671581"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90" name="Google Shape;690;p39"/>
          <p:cNvSpPr txBox="1"/>
          <p:nvPr>
            <p:ph idx="7" type="subTitle"/>
          </p:nvPr>
        </p:nvSpPr>
        <p:spPr>
          <a:xfrm>
            <a:off x="479864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691" name="Google Shape;691;p39"/>
          <p:cNvGrpSpPr/>
          <p:nvPr/>
        </p:nvGrpSpPr>
        <p:grpSpPr>
          <a:xfrm rot="5400000">
            <a:off x="7381575" y="-838700"/>
            <a:ext cx="930250" cy="2591775"/>
            <a:chOff x="0" y="508250"/>
            <a:chExt cx="930250" cy="2591775"/>
          </a:xfrm>
        </p:grpSpPr>
        <p:grpSp>
          <p:nvGrpSpPr>
            <p:cNvPr id="692" name="Google Shape;692;p39"/>
            <p:cNvGrpSpPr/>
            <p:nvPr/>
          </p:nvGrpSpPr>
          <p:grpSpPr>
            <a:xfrm>
              <a:off x="0" y="877050"/>
              <a:ext cx="930250" cy="2222975"/>
              <a:chOff x="1233650" y="2421900"/>
              <a:chExt cx="930250" cy="2222975"/>
            </a:xfrm>
          </p:grpSpPr>
          <p:grpSp>
            <p:nvGrpSpPr>
              <p:cNvPr id="693" name="Google Shape;693;p39"/>
              <p:cNvGrpSpPr/>
              <p:nvPr/>
            </p:nvGrpSpPr>
            <p:grpSpPr>
              <a:xfrm>
                <a:off x="1233650" y="2793625"/>
                <a:ext cx="930250" cy="1851250"/>
                <a:chOff x="1381975" y="3249175"/>
                <a:chExt cx="930250" cy="1851250"/>
              </a:xfrm>
            </p:grpSpPr>
            <p:grpSp>
              <p:nvGrpSpPr>
                <p:cNvPr id="694" name="Google Shape;694;p39"/>
                <p:cNvGrpSpPr/>
                <p:nvPr/>
              </p:nvGrpSpPr>
              <p:grpSpPr>
                <a:xfrm>
                  <a:off x="1571825" y="3249175"/>
                  <a:ext cx="740400" cy="370200"/>
                  <a:chOff x="1571825" y="3249175"/>
                  <a:chExt cx="740400" cy="370200"/>
                </a:xfrm>
              </p:grpSpPr>
              <p:sp>
                <p:nvSpPr>
                  <p:cNvPr id="695" name="Google Shape;695;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6" name="Google Shape;696;p3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97" name="Google Shape;697;p39"/>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98" name="Google Shape;698;p39"/>
                <p:cNvGrpSpPr/>
                <p:nvPr/>
              </p:nvGrpSpPr>
              <p:grpSpPr>
                <a:xfrm>
                  <a:off x="1381975" y="3989700"/>
                  <a:ext cx="560050" cy="1110725"/>
                  <a:chOff x="1381975" y="3249175"/>
                  <a:chExt cx="560050" cy="1110725"/>
                </a:xfrm>
              </p:grpSpPr>
              <p:sp>
                <p:nvSpPr>
                  <p:cNvPr id="699" name="Google Shape;699;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0" name="Google Shape;700;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1" name="Google Shape;701;p39"/>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02" name="Google Shape;702;p39"/>
                <p:cNvGrpSpPr/>
                <p:nvPr/>
              </p:nvGrpSpPr>
              <p:grpSpPr>
                <a:xfrm>
                  <a:off x="1381975" y="4360025"/>
                  <a:ext cx="560050" cy="370200"/>
                  <a:chOff x="1381975" y="3249175"/>
                  <a:chExt cx="560050" cy="370200"/>
                </a:xfrm>
              </p:grpSpPr>
              <p:sp>
                <p:nvSpPr>
                  <p:cNvPr id="703" name="Google Shape;703;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4" name="Google Shape;704;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05" name="Google Shape;705;p39"/>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06" name="Google Shape;706;p39"/>
            <p:cNvSpPr/>
            <p:nvPr/>
          </p:nvSpPr>
          <p:spPr>
            <a:xfrm>
              <a:off x="189850" y="5082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07" name="Google Shape;707;p39"/>
          <p:cNvSpPr txBox="1"/>
          <p:nvPr>
            <p:ph idx="8" type="subTitle"/>
          </p:nvPr>
        </p:nvSpPr>
        <p:spPr>
          <a:xfrm>
            <a:off x="6671579"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708" name="Google Shape;708;p39"/>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cxnSp>
        <p:nvCxnSpPr>
          <p:cNvPr id="709" name="Google Shape;709;p39"/>
          <p:cNvCxnSpPr/>
          <p:nvPr/>
        </p:nvCxnSpPr>
        <p:spPr>
          <a:xfrm>
            <a:off x="1865850" y="392700"/>
            <a:ext cx="0" cy="390300"/>
          </a:xfrm>
          <a:prstGeom prst="straightConnector1">
            <a:avLst/>
          </a:prstGeom>
          <a:noFill/>
          <a:ln cap="flat" cmpd="sng" w="19050">
            <a:solidFill>
              <a:schemeClr val="accent3"/>
            </a:solidFill>
            <a:prstDash val="solid"/>
            <a:round/>
            <a:headEnd len="med" w="med" type="none"/>
            <a:tailEnd len="med" w="med" type="none"/>
          </a:ln>
        </p:spPr>
      </p:cxnSp>
      <p:sp>
        <p:nvSpPr>
          <p:cNvPr id="710" name="Google Shape;710;p39"/>
          <p:cNvSpPr/>
          <p:nvPr/>
        </p:nvSpPr>
        <p:spPr>
          <a:xfrm rot="5400000">
            <a:off x="8773788" y="9223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11" name="Google Shape;711;p39"/>
          <p:cNvSpPr/>
          <p:nvPr/>
        </p:nvSpPr>
        <p:spPr>
          <a:xfrm rot="5400000">
            <a:off x="8773788" y="12925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12" name="Google Shape;712;p39"/>
          <p:cNvSpPr txBox="1"/>
          <p:nvPr>
            <p:ph idx="13" type="subTitle"/>
          </p:nvPr>
        </p:nvSpPr>
        <p:spPr>
          <a:xfrm>
            <a:off x="1078938"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713" name="Google Shape;713;p39"/>
          <p:cNvSpPr txBox="1"/>
          <p:nvPr>
            <p:ph idx="14" type="title"/>
          </p:nvPr>
        </p:nvSpPr>
        <p:spPr>
          <a:xfrm>
            <a:off x="348450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714" name="Google Shape;714;p39"/>
          <p:cNvSpPr txBox="1"/>
          <p:nvPr>
            <p:ph idx="15" type="title"/>
          </p:nvPr>
        </p:nvSpPr>
        <p:spPr>
          <a:xfrm>
            <a:off x="720420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BM Plex Sans"/>
              <a:buNone/>
              <a:defRPr b="1" sz="1800"/>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p:txBody>
      </p:sp>
      <p:sp>
        <p:nvSpPr>
          <p:cNvPr id="715" name="Google Shape;715;p39"/>
          <p:cNvSpPr txBox="1"/>
          <p:nvPr>
            <p:ph idx="16" type="title"/>
          </p:nvPr>
        </p:nvSpPr>
        <p:spPr>
          <a:xfrm>
            <a:off x="534435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716" name="Google Shape;716;p39"/>
          <p:cNvSpPr txBox="1"/>
          <p:nvPr>
            <p:ph idx="17" type="title"/>
          </p:nvPr>
        </p:nvSpPr>
        <p:spPr>
          <a:xfrm>
            <a:off x="162465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717" name="Google Shape;717;p39"/>
          <p:cNvSpPr txBox="1"/>
          <p:nvPr>
            <p:ph idx="1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1175">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
    <p:bg>
      <p:bgPr>
        <a:solidFill>
          <a:schemeClr val="lt1"/>
        </a:solidFill>
      </p:bgPr>
    </p:bg>
    <p:spTree>
      <p:nvGrpSpPr>
        <p:cNvPr id="718" name="Shape 718"/>
        <p:cNvGrpSpPr/>
        <p:nvPr/>
      </p:nvGrpSpPr>
      <p:grpSpPr>
        <a:xfrm>
          <a:off x="0" y="0"/>
          <a:ext cx="0" cy="0"/>
          <a:chOff x="0" y="0"/>
          <a:chExt cx="0" cy="0"/>
        </a:xfrm>
      </p:grpSpPr>
      <p:sp>
        <p:nvSpPr>
          <p:cNvPr id="719" name="Google Shape;719;p40"/>
          <p:cNvSpPr txBox="1"/>
          <p:nvPr>
            <p:ph idx="1" type="body"/>
          </p:nvPr>
        </p:nvSpPr>
        <p:spPr>
          <a:xfrm>
            <a:off x="1867950"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20" name="Google Shape;720;p40"/>
          <p:cNvSpPr txBox="1"/>
          <p:nvPr>
            <p:ph idx="2" type="body"/>
          </p:nvPr>
        </p:nvSpPr>
        <p:spPr>
          <a:xfrm>
            <a:off x="1867950"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21" name="Google Shape;721;p40"/>
          <p:cNvSpPr txBox="1"/>
          <p:nvPr>
            <p:ph idx="3" type="body"/>
          </p:nvPr>
        </p:nvSpPr>
        <p:spPr>
          <a:xfrm>
            <a:off x="5297575"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22" name="Google Shape;722;p40"/>
          <p:cNvSpPr txBox="1"/>
          <p:nvPr>
            <p:ph idx="4" type="body"/>
          </p:nvPr>
        </p:nvSpPr>
        <p:spPr>
          <a:xfrm>
            <a:off x="5297575"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grpSp>
        <p:nvGrpSpPr>
          <p:cNvPr id="723" name="Google Shape;723;p40"/>
          <p:cNvGrpSpPr/>
          <p:nvPr/>
        </p:nvGrpSpPr>
        <p:grpSpPr>
          <a:xfrm>
            <a:off x="7073603" y="0"/>
            <a:ext cx="2070408" cy="1617374"/>
            <a:chOff x="6787102" y="-57263"/>
            <a:chExt cx="2403260" cy="1877393"/>
          </a:xfrm>
        </p:grpSpPr>
        <p:grpSp>
          <p:nvGrpSpPr>
            <p:cNvPr id="724" name="Google Shape;724;p40"/>
            <p:cNvGrpSpPr/>
            <p:nvPr/>
          </p:nvGrpSpPr>
          <p:grpSpPr>
            <a:xfrm rot="10800000">
              <a:off x="8286413" y="1320355"/>
              <a:ext cx="903863" cy="499775"/>
              <a:chOff x="532097" y="3249175"/>
              <a:chExt cx="669528" cy="370204"/>
            </a:xfrm>
          </p:grpSpPr>
          <p:sp>
            <p:nvSpPr>
              <p:cNvPr id="725" name="Google Shape;725;p40"/>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6" name="Google Shape;726;p4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7" name="Google Shape;727;p40"/>
            <p:cNvGrpSpPr/>
            <p:nvPr/>
          </p:nvGrpSpPr>
          <p:grpSpPr>
            <a:xfrm rot="10800000">
              <a:off x="6787103" y="820419"/>
              <a:ext cx="2402289" cy="499772"/>
              <a:chOff x="532752" y="3249175"/>
              <a:chExt cx="1779473" cy="370202"/>
            </a:xfrm>
          </p:grpSpPr>
          <p:sp>
            <p:nvSpPr>
              <p:cNvPr id="728" name="Google Shape;728;p40"/>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9" name="Google Shape;729;p4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0" name="Google Shape;730;p4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1" name="Google Shape;731;p4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32" name="Google Shape;732;p40"/>
            <p:cNvGrpSpPr/>
            <p:nvPr/>
          </p:nvGrpSpPr>
          <p:grpSpPr>
            <a:xfrm rot="10800000">
              <a:off x="7286873" y="320651"/>
              <a:ext cx="1499310" cy="499770"/>
              <a:chOff x="831425" y="3249175"/>
              <a:chExt cx="1110600" cy="370200"/>
            </a:xfrm>
          </p:grpSpPr>
          <p:sp>
            <p:nvSpPr>
              <p:cNvPr id="733" name="Google Shape;733;p4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4" name="Google Shape;734;p4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5" name="Google Shape;735;p4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36" name="Google Shape;736;p40"/>
            <p:cNvGrpSpPr/>
            <p:nvPr/>
          </p:nvGrpSpPr>
          <p:grpSpPr>
            <a:xfrm rot="10800000">
              <a:off x="6787102" y="-57263"/>
              <a:ext cx="2403260" cy="377865"/>
              <a:chOff x="532032" y="3249173"/>
              <a:chExt cx="1780193" cy="370202"/>
            </a:xfrm>
          </p:grpSpPr>
          <p:sp>
            <p:nvSpPr>
              <p:cNvPr id="737" name="Google Shape;737;p40"/>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8" name="Google Shape;738;p40"/>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9" name="Google Shape;739;p4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0" name="Google Shape;740;p4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1" name="Google Shape;741;p4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42" name="Google Shape;742;p40"/>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3" name="Google Shape;743;p40"/>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4" name="Google Shape;744;p40"/>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5" name="Google Shape;745;p40"/>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6" name="Google Shape;746;p40"/>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47" name="Google Shape;747;p40"/>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748" name="Google Shape;748;p40"/>
          <p:cNvSpPr txBox="1"/>
          <p:nvPr>
            <p:ph idx="6"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749" name="Google Shape;749;p40"/>
          <p:cNvSpPr txBox="1"/>
          <p:nvPr>
            <p:ph idx="7" type="subTitle"/>
          </p:nvPr>
        </p:nvSpPr>
        <p:spPr>
          <a:xfrm>
            <a:off x="1867950"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0" name="Google Shape;750;p40"/>
          <p:cNvSpPr txBox="1"/>
          <p:nvPr>
            <p:ph idx="8" type="subTitle"/>
          </p:nvPr>
        </p:nvSpPr>
        <p:spPr>
          <a:xfrm>
            <a:off x="1867950"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1" name="Google Shape;751;p40"/>
          <p:cNvSpPr txBox="1"/>
          <p:nvPr>
            <p:ph idx="9" type="subTitle"/>
          </p:nvPr>
        </p:nvSpPr>
        <p:spPr>
          <a:xfrm>
            <a:off x="5297575"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2" name="Google Shape;752;p40"/>
          <p:cNvSpPr txBox="1"/>
          <p:nvPr>
            <p:ph idx="13" type="subTitle"/>
          </p:nvPr>
        </p:nvSpPr>
        <p:spPr>
          <a:xfrm>
            <a:off x="5297575"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3" name="Google Shape;753;p40"/>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BLANK_1_1_1_1_1_1_1_1_1_1_1_1_1_1_1_2_1">
    <p:bg>
      <p:bgPr>
        <a:solidFill>
          <a:schemeClr val="lt1"/>
        </a:solidFill>
      </p:bgPr>
    </p:bg>
    <p:spTree>
      <p:nvGrpSpPr>
        <p:cNvPr id="754" name="Shape 754"/>
        <p:cNvGrpSpPr/>
        <p:nvPr/>
      </p:nvGrpSpPr>
      <p:grpSpPr>
        <a:xfrm>
          <a:off x="0" y="0"/>
          <a:ext cx="0" cy="0"/>
          <a:chOff x="0" y="0"/>
          <a:chExt cx="0" cy="0"/>
        </a:xfrm>
      </p:grpSpPr>
      <p:sp>
        <p:nvSpPr>
          <p:cNvPr id="755" name="Google Shape;755;p41"/>
          <p:cNvSpPr txBox="1"/>
          <p:nvPr>
            <p:ph type="title"/>
          </p:nvPr>
        </p:nvSpPr>
        <p:spPr>
          <a:xfrm>
            <a:off x="104850" y="2155850"/>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56" name="Google Shape;756;p41"/>
          <p:cNvSpPr txBox="1"/>
          <p:nvPr>
            <p:ph idx="2" type="title"/>
          </p:nvPr>
        </p:nvSpPr>
        <p:spPr>
          <a:xfrm>
            <a:off x="1932925"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57" name="Google Shape;757;p41"/>
          <p:cNvSpPr txBox="1"/>
          <p:nvPr>
            <p:ph idx="3" type="title"/>
          </p:nvPr>
        </p:nvSpPr>
        <p:spPr>
          <a:xfrm>
            <a:off x="376100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58" name="Google Shape;758;p41"/>
          <p:cNvSpPr txBox="1"/>
          <p:nvPr>
            <p:ph idx="4" type="title"/>
          </p:nvPr>
        </p:nvSpPr>
        <p:spPr>
          <a:xfrm>
            <a:off x="560715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59" name="Google Shape;759;p41"/>
          <p:cNvSpPr txBox="1"/>
          <p:nvPr>
            <p:ph idx="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60" name="Google Shape;760;p41"/>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cxnSp>
        <p:nvCxnSpPr>
          <p:cNvPr id="761" name="Google Shape;761;p41"/>
          <p:cNvCxnSpPr/>
          <p:nvPr/>
        </p:nvCxnSpPr>
        <p:spPr>
          <a:xfrm>
            <a:off x="1865850" y="392700"/>
            <a:ext cx="0" cy="390300"/>
          </a:xfrm>
          <a:prstGeom prst="straightConnector1">
            <a:avLst/>
          </a:prstGeom>
          <a:noFill/>
          <a:ln cap="flat" cmpd="sng" w="19050">
            <a:solidFill>
              <a:schemeClr val="accent6"/>
            </a:solidFill>
            <a:prstDash val="solid"/>
            <a:round/>
            <a:headEnd len="med" w="med" type="none"/>
            <a:tailEnd len="med" w="med" type="none"/>
          </a:ln>
        </p:spPr>
      </p:cxnSp>
      <p:grpSp>
        <p:nvGrpSpPr>
          <p:cNvPr id="762" name="Google Shape;762;p41"/>
          <p:cNvGrpSpPr/>
          <p:nvPr/>
        </p:nvGrpSpPr>
        <p:grpSpPr>
          <a:xfrm>
            <a:off x="7073603" y="0"/>
            <a:ext cx="2070408" cy="1617374"/>
            <a:chOff x="6787102" y="-57263"/>
            <a:chExt cx="2403260" cy="1877393"/>
          </a:xfrm>
        </p:grpSpPr>
        <p:grpSp>
          <p:nvGrpSpPr>
            <p:cNvPr id="763" name="Google Shape;763;p41"/>
            <p:cNvGrpSpPr/>
            <p:nvPr/>
          </p:nvGrpSpPr>
          <p:grpSpPr>
            <a:xfrm rot="10800000">
              <a:off x="8286413" y="1320355"/>
              <a:ext cx="903863" cy="499775"/>
              <a:chOff x="532097" y="3249175"/>
              <a:chExt cx="669528" cy="370204"/>
            </a:xfrm>
          </p:grpSpPr>
          <p:sp>
            <p:nvSpPr>
              <p:cNvPr id="764" name="Google Shape;764;p41"/>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5" name="Google Shape;765;p41"/>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66" name="Google Shape;766;p41"/>
            <p:cNvGrpSpPr/>
            <p:nvPr/>
          </p:nvGrpSpPr>
          <p:grpSpPr>
            <a:xfrm rot="10800000">
              <a:off x="6787103" y="820419"/>
              <a:ext cx="2402289" cy="499772"/>
              <a:chOff x="532752" y="3249175"/>
              <a:chExt cx="1779473" cy="370202"/>
            </a:xfrm>
          </p:grpSpPr>
          <p:sp>
            <p:nvSpPr>
              <p:cNvPr id="767" name="Google Shape;767;p41"/>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8" name="Google Shape;768;p41"/>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9" name="Google Shape;769;p41"/>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0" name="Google Shape;770;p41"/>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71" name="Google Shape;771;p41"/>
            <p:cNvGrpSpPr/>
            <p:nvPr/>
          </p:nvGrpSpPr>
          <p:grpSpPr>
            <a:xfrm rot="10800000">
              <a:off x="7286873" y="320651"/>
              <a:ext cx="1499310" cy="499770"/>
              <a:chOff x="831425" y="3249175"/>
              <a:chExt cx="1110600" cy="370200"/>
            </a:xfrm>
          </p:grpSpPr>
          <p:sp>
            <p:nvSpPr>
              <p:cNvPr id="772" name="Google Shape;772;p41"/>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3" name="Google Shape;773;p41"/>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4" name="Google Shape;774;p41"/>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75" name="Google Shape;775;p41"/>
            <p:cNvGrpSpPr/>
            <p:nvPr/>
          </p:nvGrpSpPr>
          <p:grpSpPr>
            <a:xfrm rot="10800000">
              <a:off x="6787102" y="-57263"/>
              <a:ext cx="2403260" cy="377865"/>
              <a:chOff x="532032" y="3249173"/>
              <a:chExt cx="1780193" cy="370202"/>
            </a:xfrm>
          </p:grpSpPr>
          <p:sp>
            <p:nvSpPr>
              <p:cNvPr id="776" name="Google Shape;776;p41"/>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7" name="Google Shape;777;p41"/>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8" name="Google Shape;778;p41"/>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9" name="Google Shape;779;p41"/>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80" name="Google Shape;780;p41"/>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81" name="Google Shape;781;p41"/>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82" name="Google Shape;782;p41"/>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83" name="Google Shape;783;p41"/>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84" name="Google Shape;784;p41"/>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85" name="Google Shape;785;p41"/>
          <p:cNvSpPr txBox="1"/>
          <p:nvPr>
            <p:ph idx="6" type="body"/>
          </p:nvPr>
        </p:nvSpPr>
        <p:spPr>
          <a:xfrm>
            <a:off x="1049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86" name="Google Shape;786;p41"/>
          <p:cNvSpPr txBox="1"/>
          <p:nvPr>
            <p:ph idx="7" type="body"/>
          </p:nvPr>
        </p:nvSpPr>
        <p:spPr>
          <a:xfrm>
            <a:off x="1932925"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87" name="Google Shape;787;p41"/>
          <p:cNvSpPr txBox="1"/>
          <p:nvPr>
            <p:ph idx="8" type="body"/>
          </p:nvPr>
        </p:nvSpPr>
        <p:spPr>
          <a:xfrm>
            <a:off x="37610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88" name="Google Shape;788;p41"/>
          <p:cNvSpPr txBox="1"/>
          <p:nvPr>
            <p:ph idx="9" type="body"/>
          </p:nvPr>
        </p:nvSpPr>
        <p:spPr>
          <a:xfrm>
            <a:off x="560715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89" name="Google Shape;789;p41"/>
          <p:cNvSpPr txBox="1"/>
          <p:nvPr>
            <p:ph idx="13" type="title"/>
          </p:nvPr>
        </p:nvSpPr>
        <p:spPr>
          <a:xfrm>
            <a:off x="23997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90" name="Google Shape;790;p41"/>
          <p:cNvSpPr txBox="1"/>
          <p:nvPr>
            <p:ph idx="14" type="title"/>
          </p:nvPr>
        </p:nvSpPr>
        <p:spPr>
          <a:xfrm>
            <a:off x="20095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91" name="Google Shape;791;p41"/>
          <p:cNvSpPr txBox="1"/>
          <p:nvPr>
            <p:ph idx="15" type="title"/>
          </p:nvPr>
        </p:nvSpPr>
        <p:spPr>
          <a:xfrm>
            <a:off x="389542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92" name="Google Shape;792;p41"/>
          <p:cNvSpPr txBox="1"/>
          <p:nvPr>
            <p:ph idx="16" type="title"/>
          </p:nvPr>
        </p:nvSpPr>
        <p:spPr>
          <a:xfrm>
            <a:off x="57047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93" name="Google Shape;793;p41"/>
          <p:cNvSpPr txBox="1"/>
          <p:nvPr>
            <p:ph idx="17" type="title"/>
          </p:nvPr>
        </p:nvSpPr>
        <p:spPr>
          <a:xfrm>
            <a:off x="38100" y="319650"/>
            <a:ext cx="18279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p:txBody>
      </p:sp>
      <p:sp>
        <p:nvSpPr>
          <p:cNvPr id="794" name="Google Shape;794;p41"/>
          <p:cNvSpPr txBox="1"/>
          <p:nvPr>
            <p:ph idx="18"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with caption">
  <p:cSld name="BLANK_1_1_1_1_1_1_1_1_1_1_1_1_1_1_1_1_1_1_2">
    <p:bg>
      <p:bgPr>
        <a:solidFill>
          <a:schemeClr val="lt1"/>
        </a:solidFill>
      </p:bgPr>
    </p:bg>
    <p:spTree>
      <p:nvGrpSpPr>
        <p:cNvPr id="795" name="Shape 795"/>
        <p:cNvGrpSpPr/>
        <p:nvPr/>
      </p:nvGrpSpPr>
      <p:grpSpPr>
        <a:xfrm>
          <a:off x="0" y="0"/>
          <a:ext cx="0" cy="0"/>
          <a:chOff x="0" y="0"/>
          <a:chExt cx="0" cy="0"/>
        </a:xfrm>
      </p:grpSpPr>
      <p:sp>
        <p:nvSpPr>
          <p:cNvPr id="796" name="Google Shape;796;p42"/>
          <p:cNvSpPr txBox="1"/>
          <p:nvPr>
            <p:ph type="title"/>
          </p:nvPr>
        </p:nvSpPr>
        <p:spPr>
          <a:xfrm>
            <a:off x="38100" y="397750"/>
            <a:ext cx="1948200" cy="189300"/>
          </a:xfrm>
          <a:prstGeom prst="rect">
            <a:avLst/>
          </a:prstGeom>
        </p:spPr>
        <p:txBody>
          <a:bodyPr anchorCtr="0" anchor="t" bIns="91425" lIns="182875" spcFirstLastPara="1" rIns="91425" wrap="square" tIns="91425">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97" name="Google Shape;797;p42"/>
          <p:cNvGrpSpPr/>
          <p:nvPr/>
        </p:nvGrpSpPr>
        <p:grpSpPr>
          <a:xfrm rot="10800000">
            <a:off x="5657179" y="-1"/>
            <a:ext cx="3486840" cy="2906092"/>
            <a:chOff x="312900" y="2793625"/>
            <a:chExt cx="2221200" cy="1851250"/>
          </a:xfrm>
        </p:grpSpPr>
        <p:grpSp>
          <p:nvGrpSpPr>
            <p:cNvPr id="798" name="Google Shape;798;p42"/>
            <p:cNvGrpSpPr/>
            <p:nvPr/>
          </p:nvGrpSpPr>
          <p:grpSpPr>
            <a:xfrm>
              <a:off x="312900" y="2793625"/>
              <a:ext cx="1851000" cy="1851250"/>
              <a:chOff x="461225" y="3249175"/>
              <a:chExt cx="1851000" cy="1851250"/>
            </a:xfrm>
          </p:grpSpPr>
          <p:grpSp>
            <p:nvGrpSpPr>
              <p:cNvPr id="799" name="Google Shape;799;p42"/>
              <p:cNvGrpSpPr/>
              <p:nvPr/>
            </p:nvGrpSpPr>
            <p:grpSpPr>
              <a:xfrm>
                <a:off x="461225" y="3249175"/>
                <a:ext cx="1851000" cy="370200"/>
                <a:chOff x="461225" y="3249175"/>
                <a:chExt cx="1851000" cy="370200"/>
              </a:xfrm>
            </p:grpSpPr>
            <p:sp>
              <p:nvSpPr>
                <p:cNvPr id="800" name="Google Shape;800;p4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1" name="Google Shape;801;p4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2" name="Google Shape;802;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3" name="Google Shape;803;p4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04" name="Google Shape;804;p42"/>
              <p:cNvGrpSpPr/>
              <p:nvPr/>
            </p:nvGrpSpPr>
            <p:grpSpPr>
              <a:xfrm>
                <a:off x="461225" y="3619500"/>
                <a:ext cx="1851000" cy="370200"/>
                <a:chOff x="461225" y="3249175"/>
                <a:chExt cx="1851000" cy="370200"/>
              </a:xfrm>
            </p:grpSpPr>
            <p:sp>
              <p:nvSpPr>
                <p:cNvPr id="805" name="Google Shape;805;p4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6" name="Google Shape;806;p4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7" name="Google Shape;807;p4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8" name="Google Shape;808;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9" name="Google Shape;809;p4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10" name="Google Shape;810;p42"/>
              <p:cNvGrpSpPr/>
              <p:nvPr/>
            </p:nvGrpSpPr>
            <p:grpSpPr>
              <a:xfrm>
                <a:off x="461225" y="3989700"/>
                <a:ext cx="1480800" cy="1110725"/>
                <a:chOff x="461225" y="3249175"/>
                <a:chExt cx="1480800" cy="1110725"/>
              </a:xfrm>
            </p:grpSpPr>
            <p:sp>
              <p:nvSpPr>
                <p:cNvPr id="811" name="Google Shape;811;p4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2" name="Google Shape;812;p4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3" name="Google Shape;813;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4" name="Google Shape;814;p42"/>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15" name="Google Shape;815;p42"/>
              <p:cNvGrpSpPr/>
              <p:nvPr/>
            </p:nvGrpSpPr>
            <p:grpSpPr>
              <a:xfrm>
                <a:off x="831425" y="4360025"/>
                <a:ext cx="1480800" cy="370200"/>
                <a:chOff x="831425" y="3249175"/>
                <a:chExt cx="1480800" cy="370200"/>
              </a:xfrm>
            </p:grpSpPr>
            <p:sp>
              <p:nvSpPr>
                <p:cNvPr id="816" name="Google Shape;816;p4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7" name="Google Shape;817;p4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8" name="Google Shape;818;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9" name="Google Shape;819;p4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820" name="Google Shape;820;p42"/>
            <p:cNvSpPr/>
            <p:nvPr/>
          </p:nvSpPr>
          <p:spPr>
            <a:xfrm>
              <a:off x="2163900" y="279362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821" name="Google Shape;821;p42"/>
          <p:cNvSpPr/>
          <p:nvPr>
            <p:ph idx="2" type="pic"/>
          </p:nvPr>
        </p:nvSpPr>
        <p:spPr>
          <a:xfrm>
            <a:off x="1200750" y="984738"/>
            <a:ext cx="1649400" cy="1649400"/>
          </a:xfrm>
          <a:prstGeom prst="ellipse">
            <a:avLst/>
          </a:prstGeom>
          <a:noFill/>
          <a:ln>
            <a:noFill/>
          </a:ln>
        </p:spPr>
      </p:sp>
      <p:sp>
        <p:nvSpPr>
          <p:cNvPr id="822" name="Google Shape;822;p42"/>
          <p:cNvSpPr/>
          <p:nvPr>
            <p:ph idx="3" type="pic"/>
          </p:nvPr>
        </p:nvSpPr>
        <p:spPr>
          <a:xfrm>
            <a:off x="3747300" y="921988"/>
            <a:ext cx="1649400" cy="1649400"/>
          </a:xfrm>
          <a:prstGeom prst="ellipse">
            <a:avLst/>
          </a:prstGeom>
          <a:noFill/>
          <a:ln>
            <a:noFill/>
          </a:ln>
        </p:spPr>
      </p:sp>
      <p:sp>
        <p:nvSpPr>
          <p:cNvPr id="823" name="Google Shape;823;p42"/>
          <p:cNvSpPr/>
          <p:nvPr>
            <p:ph idx="4" type="pic"/>
          </p:nvPr>
        </p:nvSpPr>
        <p:spPr>
          <a:xfrm>
            <a:off x="6080650" y="941438"/>
            <a:ext cx="1649400" cy="1649400"/>
          </a:xfrm>
          <a:prstGeom prst="ellipse">
            <a:avLst/>
          </a:prstGeom>
          <a:noFill/>
          <a:ln>
            <a:noFill/>
          </a:ln>
        </p:spPr>
      </p:sp>
      <p:sp>
        <p:nvSpPr>
          <p:cNvPr id="824" name="Google Shape;824;p42"/>
          <p:cNvSpPr txBox="1"/>
          <p:nvPr>
            <p:ph idx="1" type="subTitle"/>
          </p:nvPr>
        </p:nvSpPr>
        <p:spPr>
          <a:xfrm>
            <a:off x="9477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25" name="Google Shape;825;p42"/>
          <p:cNvSpPr txBox="1"/>
          <p:nvPr>
            <p:ph idx="5" type="title"/>
          </p:nvPr>
        </p:nvSpPr>
        <p:spPr>
          <a:xfrm>
            <a:off x="11118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826" name="Google Shape;826;p42"/>
          <p:cNvSpPr txBox="1"/>
          <p:nvPr>
            <p:ph idx="6" type="subTitle"/>
          </p:nvPr>
        </p:nvSpPr>
        <p:spPr>
          <a:xfrm>
            <a:off x="352860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27" name="Google Shape;827;p42"/>
          <p:cNvSpPr txBox="1"/>
          <p:nvPr>
            <p:ph idx="7" type="title"/>
          </p:nvPr>
        </p:nvSpPr>
        <p:spPr>
          <a:xfrm>
            <a:off x="369270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828" name="Google Shape;828;p42"/>
          <p:cNvSpPr txBox="1"/>
          <p:nvPr>
            <p:ph idx="8" type="subTitle"/>
          </p:nvPr>
        </p:nvSpPr>
        <p:spPr>
          <a:xfrm>
            <a:off x="58619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29" name="Google Shape;829;p42"/>
          <p:cNvSpPr txBox="1"/>
          <p:nvPr>
            <p:ph idx="9" type="title"/>
          </p:nvPr>
        </p:nvSpPr>
        <p:spPr>
          <a:xfrm>
            <a:off x="60260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830" name="Google Shape;830;p42"/>
          <p:cNvSpPr txBox="1"/>
          <p:nvPr>
            <p:ph idx="13"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831" name="Google Shape;831;p42"/>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2" name="Shape 832"/>
        <p:cNvGrpSpPr/>
        <p:nvPr/>
      </p:nvGrpSpPr>
      <p:grpSpPr>
        <a:xfrm>
          <a:off x="0" y="0"/>
          <a:ext cx="0" cy="0"/>
          <a:chOff x="0" y="0"/>
          <a:chExt cx="0" cy="0"/>
        </a:xfrm>
      </p:grpSpPr>
      <p:sp>
        <p:nvSpPr>
          <p:cNvPr id="833" name="Google Shape;833;p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34" name="Google Shape;834;p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35" name="Shape 835"/>
        <p:cNvGrpSpPr/>
        <p:nvPr/>
      </p:nvGrpSpPr>
      <p:grpSpPr>
        <a:xfrm>
          <a:off x="0" y="0"/>
          <a:ext cx="0" cy="0"/>
          <a:chOff x="0" y="0"/>
          <a:chExt cx="0" cy="0"/>
        </a:xfrm>
      </p:grpSpPr>
      <p:sp>
        <p:nvSpPr>
          <p:cNvPr id="836" name="Google Shape;836;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837" name="Shape 837"/>
        <p:cNvGrpSpPr/>
        <p:nvPr/>
      </p:nvGrpSpPr>
      <p:grpSpPr>
        <a:xfrm>
          <a:off x="0" y="0"/>
          <a:ext cx="0" cy="0"/>
          <a:chOff x="0" y="0"/>
          <a:chExt cx="0" cy="0"/>
        </a:xfrm>
      </p:grpSpPr>
      <p:sp>
        <p:nvSpPr>
          <p:cNvPr id="838" name="Google Shape;83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9" name="Google Shape;83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840" name="Shape 840"/>
        <p:cNvGrpSpPr/>
        <p:nvPr/>
      </p:nvGrpSpPr>
      <p:grpSpPr>
        <a:xfrm>
          <a:off x="0" y="0"/>
          <a:ext cx="0" cy="0"/>
          <a:chOff x="0" y="0"/>
          <a:chExt cx="0" cy="0"/>
        </a:xfrm>
      </p:grpSpPr>
      <p:sp>
        <p:nvSpPr>
          <p:cNvPr id="841" name="Google Shape;84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42" name="Google Shape;842;p4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3" name="Google Shape;843;p46"/>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4" name="Shape 844"/>
        <p:cNvGrpSpPr/>
        <p:nvPr/>
      </p:nvGrpSpPr>
      <p:grpSpPr>
        <a:xfrm>
          <a:off x="0" y="0"/>
          <a:ext cx="0" cy="0"/>
          <a:chOff x="0" y="0"/>
          <a:chExt cx="0" cy="0"/>
        </a:xfrm>
      </p:grpSpPr>
      <p:sp>
        <p:nvSpPr>
          <p:cNvPr id="845" name="Google Shape;84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46" name="Shape 846"/>
        <p:cNvGrpSpPr/>
        <p:nvPr/>
      </p:nvGrpSpPr>
      <p:grpSpPr>
        <a:xfrm>
          <a:off x="0" y="0"/>
          <a:ext cx="0" cy="0"/>
          <a:chOff x="0" y="0"/>
          <a:chExt cx="0" cy="0"/>
        </a:xfrm>
      </p:grpSpPr>
      <p:sp>
        <p:nvSpPr>
          <p:cNvPr id="847" name="Google Shape;847;p4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48" name="Google Shape;848;p4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49" name="Shape 849"/>
        <p:cNvGrpSpPr/>
        <p:nvPr/>
      </p:nvGrpSpPr>
      <p:grpSpPr>
        <a:xfrm>
          <a:off x="0" y="0"/>
          <a:ext cx="0" cy="0"/>
          <a:chOff x="0" y="0"/>
          <a:chExt cx="0" cy="0"/>
        </a:xfrm>
      </p:grpSpPr>
      <p:sp>
        <p:nvSpPr>
          <p:cNvPr id="850" name="Google Shape;850;p4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51" name="Shape 851"/>
        <p:cNvGrpSpPr/>
        <p:nvPr/>
      </p:nvGrpSpPr>
      <p:grpSpPr>
        <a:xfrm>
          <a:off x="0" y="0"/>
          <a:ext cx="0" cy="0"/>
          <a:chOff x="0" y="0"/>
          <a:chExt cx="0" cy="0"/>
        </a:xfrm>
      </p:grpSpPr>
      <p:sp>
        <p:nvSpPr>
          <p:cNvPr id="852" name="Google Shape;852;p5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53" name="Google Shape;853;p5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54" name="Google Shape;854;p5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55" name="Shape 855"/>
        <p:cNvGrpSpPr/>
        <p:nvPr/>
      </p:nvGrpSpPr>
      <p:grpSpPr>
        <a:xfrm>
          <a:off x="0" y="0"/>
          <a:ext cx="0" cy="0"/>
          <a:chOff x="0" y="0"/>
          <a:chExt cx="0" cy="0"/>
        </a:xfrm>
      </p:grpSpPr>
      <p:sp>
        <p:nvSpPr>
          <p:cNvPr id="856" name="Google Shape;856;p5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7" name="Shape 857"/>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858" name="Shape 858"/>
        <p:cNvGrpSpPr/>
        <p:nvPr/>
      </p:nvGrpSpPr>
      <p:grpSpPr>
        <a:xfrm>
          <a:off x="0" y="0"/>
          <a:ext cx="0" cy="0"/>
          <a:chOff x="0" y="0"/>
          <a:chExt cx="0" cy="0"/>
        </a:xfrm>
      </p:grpSpPr>
      <p:sp>
        <p:nvSpPr>
          <p:cNvPr id="859" name="Google Shape;859;p5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0" name="Google Shape;860;p5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1" name="Google Shape;861;p5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2" name="Google Shape;862;p5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3" name="Google Shape;863;p5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4" name="Google Shape;864;p5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5" name="Google Shape;865;p5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866" name="Shape 866"/>
        <p:cNvGrpSpPr/>
        <p:nvPr/>
      </p:nvGrpSpPr>
      <p:grpSpPr>
        <a:xfrm>
          <a:off x="0" y="0"/>
          <a:ext cx="0" cy="0"/>
          <a:chOff x="0" y="0"/>
          <a:chExt cx="0" cy="0"/>
        </a:xfrm>
      </p:grpSpPr>
      <p:sp>
        <p:nvSpPr>
          <p:cNvPr id="867" name="Google Shape;86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8" name="Google Shape;868;p5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69" name="Google Shape;869;p54"/>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870" name="Shape 870"/>
        <p:cNvGrpSpPr/>
        <p:nvPr/>
      </p:nvGrpSpPr>
      <p:grpSpPr>
        <a:xfrm>
          <a:off x="0" y="0"/>
          <a:ext cx="0" cy="0"/>
          <a:chOff x="0" y="0"/>
          <a:chExt cx="0" cy="0"/>
        </a:xfrm>
      </p:grpSpPr>
      <p:sp>
        <p:nvSpPr>
          <p:cNvPr id="871" name="Google Shape;871;p5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2" name="Google Shape;872;p5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73" name="Google Shape;873;p5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74" name="Google Shape;874;p5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75" name="Google Shape;875;p5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876" name="Shape 876"/>
        <p:cNvGrpSpPr/>
        <p:nvPr/>
      </p:nvGrpSpPr>
      <p:grpSpPr>
        <a:xfrm>
          <a:off x="0" y="0"/>
          <a:ext cx="0" cy="0"/>
          <a:chOff x="0" y="0"/>
          <a:chExt cx="0" cy="0"/>
        </a:xfrm>
      </p:grpSpPr>
      <p:sp>
        <p:nvSpPr>
          <p:cNvPr id="877" name="Google Shape;877;p5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78" name="Google Shape;878;p5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79" name="Google Shape;879;p5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0" name="Google Shape;880;p56"/>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1" name="Google Shape;881;p56"/>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2" name="Google Shape;882;p56"/>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3" name="Google Shape;883;p56"/>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884" name="Shape 884"/>
        <p:cNvGrpSpPr/>
        <p:nvPr/>
      </p:nvGrpSpPr>
      <p:grpSpPr>
        <a:xfrm>
          <a:off x="0" y="0"/>
          <a:ext cx="0" cy="0"/>
          <a:chOff x="0" y="0"/>
          <a:chExt cx="0" cy="0"/>
        </a:xfrm>
      </p:grpSpPr>
      <p:sp>
        <p:nvSpPr>
          <p:cNvPr id="885" name="Google Shape;885;p5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86" name="Google Shape;886;p5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87" name="Google Shape;887;p5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88" name="Google Shape;888;p5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89" name="Google Shape;889;p5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0" name="Google Shape;890;p5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1" name="Google Shape;891;p5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2" name="Google Shape;892;p5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3" name="Google Shape;893;p5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94" name="Shape 894"/>
        <p:cNvGrpSpPr/>
        <p:nvPr/>
      </p:nvGrpSpPr>
      <p:grpSpPr>
        <a:xfrm>
          <a:off x="0" y="0"/>
          <a:ext cx="0" cy="0"/>
          <a:chOff x="0" y="0"/>
          <a:chExt cx="0" cy="0"/>
        </a:xfrm>
      </p:grpSpPr>
      <p:sp>
        <p:nvSpPr>
          <p:cNvPr id="895" name="Google Shape;89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6" name="Google Shape;896;p5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97" name="Shape 897"/>
        <p:cNvGrpSpPr/>
        <p:nvPr/>
      </p:nvGrpSpPr>
      <p:grpSpPr>
        <a:xfrm>
          <a:off x="0" y="0"/>
          <a:ext cx="0" cy="0"/>
          <a:chOff x="0" y="0"/>
          <a:chExt cx="0" cy="0"/>
        </a:xfrm>
      </p:grpSpPr>
      <p:sp>
        <p:nvSpPr>
          <p:cNvPr id="898" name="Google Shape;898;p5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99" name="Google Shape;899;p59"/>
          <p:cNvSpPr/>
          <p:nvPr>
            <p:ph idx="2" type="pic"/>
          </p:nvPr>
        </p:nvSpPr>
        <p:spPr>
          <a:xfrm>
            <a:off x="4804825" y="1133300"/>
            <a:ext cx="4027500" cy="2392800"/>
          </a:xfrm>
          <a:prstGeom prst="rect">
            <a:avLst/>
          </a:prstGeom>
          <a:noFill/>
          <a:ln>
            <a:noFill/>
          </a:ln>
        </p:spPr>
      </p:sp>
      <p:sp>
        <p:nvSpPr>
          <p:cNvPr id="900" name="Google Shape;900;p59"/>
          <p:cNvSpPr/>
          <p:nvPr>
            <p:ph idx="3" type="pic"/>
          </p:nvPr>
        </p:nvSpPr>
        <p:spPr>
          <a:xfrm>
            <a:off x="311725" y="1133300"/>
            <a:ext cx="4027500" cy="2392800"/>
          </a:xfrm>
          <a:prstGeom prst="rect">
            <a:avLst/>
          </a:prstGeom>
          <a:noFill/>
          <a:ln>
            <a:noFill/>
          </a:ln>
        </p:spPr>
      </p:sp>
      <p:sp>
        <p:nvSpPr>
          <p:cNvPr id="901" name="Google Shape;901;p5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02" name="Google Shape;90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03" name="Google Shape;903;p5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04" name="Google Shape;904;p5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905" name="Shape 905"/>
        <p:cNvGrpSpPr/>
        <p:nvPr/>
      </p:nvGrpSpPr>
      <p:grpSpPr>
        <a:xfrm>
          <a:off x="0" y="0"/>
          <a:ext cx="0" cy="0"/>
          <a:chOff x="0" y="0"/>
          <a:chExt cx="0" cy="0"/>
        </a:xfrm>
      </p:grpSpPr>
      <p:sp>
        <p:nvSpPr>
          <p:cNvPr id="906" name="Google Shape;906;p6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07" name="Google Shape;907;p60"/>
          <p:cNvSpPr/>
          <p:nvPr>
            <p:ph idx="2" type="pic"/>
          </p:nvPr>
        </p:nvSpPr>
        <p:spPr>
          <a:xfrm>
            <a:off x="6205225" y="1128325"/>
            <a:ext cx="2627100" cy="2273100"/>
          </a:xfrm>
          <a:prstGeom prst="rect">
            <a:avLst/>
          </a:prstGeom>
          <a:noFill/>
          <a:ln>
            <a:noFill/>
          </a:ln>
        </p:spPr>
      </p:sp>
      <p:sp>
        <p:nvSpPr>
          <p:cNvPr id="908" name="Google Shape;908;p60"/>
          <p:cNvSpPr/>
          <p:nvPr>
            <p:ph idx="3" type="pic"/>
          </p:nvPr>
        </p:nvSpPr>
        <p:spPr>
          <a:xfrm>
            <a:off x="311725" y="1128325"/>
            <a:ext cx="2627100" cy="2273100"/>
          </a:xfrm>
          <a:prstGeom prst="rect">
            <a:avLst/>
          </a:prstGeom>
          <a:noFill/>
          <a:ln>
            <a:noFill/>
          </a:ln>
        </p:spPr>
      </p:sp>
      <p:sp>
        <p:nvSpPr>
          <p:cNvPr id="909" name="Google Shape;909;p6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10" name="Google Shape;910;p60"/>
          <p:cNvSpPr/>
          <p:nvPr>
            <p:ph idx="5" type="pic"/>
          </p:nvPr>
        </p:nvSpPr>
        <p:spPr>
          <a:xfrm>
            <a:off x="3255250" y="1128325"/>
            <a:ext cx="2627100" cy="2273100"/>
          </a:xfrm>
          <a:prstGeom prst="rect">
            <a:avLst/>
          </a:prstGeom>
          <a:noFill/>
          <a:ln>
            <a:noFill/>
          </a:ln>
        </p:spPr>
      </p:sp>
      <p:sp>
        <p:nvSpPr>
          <p:cNvPr id="911" name="Google Shape;911;p6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12" name="Google Shape;91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13" name="Google Shape;913;p6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14" name="Google Shape;914;p6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15" name="Google Shape;915;p6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916" name="Shape 916"/>
        <p:cNvGrpSpPr/>
        <p:nvPr/>
      </p:nvGrpSpPr>
      <p:grpSpPr>
        <a:xfrm>
          <a:off x="0" y="0"/>
          <a:ext cx="0" cy="0"/>
          <a:chOff x="0" y="0"/>
          <a:chExt cx="0" cy="0"/>
        </a:xfrm>
      </p:grpSpPr>
      <p:sp>
        <p:nvSpPr>
          <p:cNvPr id="917" name="Google Shape;917;p61"/>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918" name="Shape 918"/>
        <p:cNvGrpSpPr/>
        <p:nvPr/>
      </p:nvGrpSpPr>
      <p:grpSpPr>
        <a:xfrm>
          <a:off x="0" y="0"/>
          <a:ext cx="0" cy="0"/>
          <a:chOff x="0" y="0"/>
          <a:chExt cx="0" cy="0"/>
        </a:xfrm>
      </p:grpSpPr>
      <p:sp>
        <p:nvSpPr>
          <p:cNvPr id="919" name="Google Shape;919;p62"/>
          <p:cNvSpPr/>
          <p:nvPr>
            <p:ph idx="2" type="pic"/>
          </p:nvPr>
        </p:nvSpPr>
        <p:spPr>
          <a:xfrm>
            <a:off x="3389600" y="118913"/>
            <a:ext cx="1643700" cy="1535100"/>
          </a:xfrm>
          <a:prstGeom prst="rect">
            <a:avLst/>
          </a:prstGeom>
          <a:noFill/>
          <a:ln>
            <a:noFill/>
          </a:ln>
        </p:spPr>
      </p:sp>
      <p:sp>
        <p:nvSpPr>
          <p:cNvPr id="920" name="Google Shape;920;p62"/>
          <p:cNvSpPr/>
          <p:nvPr>
            <p:ph idx="3" type="pic"/>
          </p:nvPr>
        </p:nvSpPr>
        <p:spPr>
          <a:xfrm>
            <a:off x="5195935" y="118913"/>
            <a:ext cx="1643700" cy="1535100"/>
          </a:xfrm>
          <a:prstGeom prst="rect">
            <a:avLst/>
          </a:prstGeom>
          <a:noFill/>
          <a:ln>
            <a:noFill/>
          </a:ln>
        </p:spPr>
      </p:sp>
      <p:sp>
        <p:nvSpPr>
          <p:cNvPr id="921" name="Google Shape;921;p62"/>
          <p:cNvSpPr/>
          <p:nvPr>
            <p:ph idx="4" type="pic"/>
          </p:nvPr>
        </p:nvSpPr>
        <p:spPr>
          <a:xfrm>
            <a:off x="7002270" y="118913"/>
            <a:ext cx="1643700" cy="1535100"/>
          </a:xfrm>
          <a:prstGeom prst="rect">
            <a:avLst/>
          </a:prstGeom>
          <a:noFill/>
          <a:ln>
            <a:noFill/>
          </a:ln>
        </p:spPr>
      </p:sp>
      <p:sp>
        <p:nvSpPr>
          <p:cNvPr id="922" name="Google Shape;922;p62"/>
          <p:cNvSpPr/>
          <p:nvPr>
            <p:ph idx="5" type="pic"/>
          </p:nvPr>
        </p:nvSpPr>
        <p:spPr>
          <a:xfrm>
            <a:off x="3389588" y="1804212"/>
            <a:ext cx="1643700" cy="1535100"/>
          </a:xfrm>
          <a:prstGeom prst="rect">
            <a:avLst/>
          </a:prstGeom>
          <a:noFill/>
          <a:ln>
            <a:noFill/>
          </a:ln>
        </p:spPr>
      </p:sp>
      <p:sp>
        <p:nvSpPr>
          <p:cNvPr id="923" name="Google Shape;923;p62"/>
          <p:cNvSpPr/>
          <p:nvPr>
            <p:ph idx="6" type="pic"/>
          </p:nvPr>
        </p:nvSpPr>
        <p:spPr>
          <a:xfrm>
            <a:off x="5195922" y="1804212"/>
            <a:ext cx="1643700" cy="1535100"/>
          </a:xfrm>
          <a:prstGeom prst="rect">
            <a:avLst/>
          </a:prstGeom>
          <a:noFill/>
          <a:ln>
            <a:noFill/>
          </a:ln>
        </p:spPr>
      </p:sp>
      <p:sp>
        <p:nvSpPr>
          <p:cNvPr id="924" name="Google Shape;924;p62"/>
          <p:cNvSpPr/>
          <p:nvPr>
            <p:ph idx="7" type="pic"/>
          </p:nvPr>
        </p:nvSpPr>
        <p:spPr>
          <a:xfrm>
            <a:off x="7002257" y="1804212"/>
            <a:ext cx="1643700" cy="1535100"/>
          </a:xfrm>
          <a:prstGeom prst="rect">
            <a:avLst/>
          </a:prstGeom>
          <a:noFill/>
          <a:ln>
            <a:noFill/>
          </a:ln>
        </p:spPr>
      </p:sp>
      <p:sp>
        <p:nvSpPr>
          <p:cNvPr id="925" name="Google Shape;925;p6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26" name="Google Shape;926;p62"/>
          <p:cNvSpPr/>
          <p:nvPr>
            <p:ph idx="8" type="pic"/>
          </p:nvPr>
        </p:nvSpPr>
        <p:spPr>
          <a:xfrm>
            <a:off x="3389588" y="3489487"/>
            <a:ext cx="1643700" cy="1535100"/>
          </a:xfrm>
          <a:prstGeom prst="rect">
            <a:avLst/>
          </a:prstGeom>
          <a:noFill/>
          <a:ln>
            <a:noFill/>
          </a:ln>
        </p:spPr>
      </p:sp>
      <p:sp>
        <p:nvSpPr>
          <p:cNvPr id="927" name="Google Shape;927;p62"/>
          <p:cNvSpPr/>
          <p:nvPr>
            <p:ph idx="9" type="pic"/>
          </p:nvPr>
        </p:nvSpPr>
        <p:spPr>
          <a:xfrm>
            <a:off x="5195922" y="3489487"/>
            <a:ext cx="1643700" cy="1535100"/>
          </a:xfrm>
          <a:prstGeom prst="rect">
            <a:avLst/>
          </a:prstGeom>
          <a:noFill/>
          <a:ln>
            <a:noFill/>
          </a:ln>
        </p:spPr>
      </p:sp>
      <p:sp>
        <p:nvSpPr>
          <p:cNvPr id="928" name="Google Shape;928;p6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p:txBody>
      </p:sp>
      <p:sp>
        <p:nvSpPr>
          <p:cNvPr id="52" name="Google Shape;52;p13"/>
          <p:cNvSpPr txBox="1"/>
          <p:nvPr>
            <p:ph type="title"/>
          </p:nvPr>
        </p:nvSpPr>
        <p:spPr>
          <a:xfrm>
            <a:off x="402800" y="197225"/>
            <a:ext cx="6537900" cy="1254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p:txBody>
      </p:sp>
      <p:sp>
        <p:nvSpPr>
          <p:cNvPr id="53" name="Google Shape;53;p13"/>
          <p:cNvSpPr txBox="1"/>
          <p:nvPr>
            <p:ph idx="2" type="body"/>
          </p:nvPr>
        </p:nvSpPr>
        <p:spPr>
          <a:xfrm>
            <a:off x="3439325" y="1502775"/>
            <a:ext cx="5344800" cy="2439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hyperlink" Target="https://rawg.io/apidocs"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63"/>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BitByBit </a:t>
            </a:r>
            <a:endParaRPr>
              <a:solidFill>
                <a:schemeClr val="dk2"/>
              </a:solidFill>
            </a:endParaRPr>
          </a:p>
          <a:p>
            <a:pPr indent="0" lvl="0" marL="0" rtl="0" algn="l">
              <a:lnSpc>
                <a:spcPct val="130000"/>
              </a:lnSpc>
              <a:spcBef>
                <a:spcPts val="0"/>
              </a:spcBef>
              <a:spcAft>
                <a:spcPts val="0"/>
              </a:spcAft>
              <a:buNone/>
            </a:pPr>
            <a:r>
              <a:rPr lang="en" sz="4150">
                <a:solidFill>
                  <a:srgbClr val="273540"/>
                </a:solidFill>
                <a:highlight>
                  <a:srgbClr val="FFFFFF"/>
                </a:highlight>
                <a:latin typeface="Arial"/>
                <a:ea typeface="Arial"/>
                <a:cs typeface="Arial"/>
                <a:sym typeface="Arial"/>
              </a:rPr>
              <a:t>Application Design</a:t>
            </a:r>
            <a:endParaRPr sz="4150">
              <a:solidFill>
                <a:srgbClr val="273540"/>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chemeClr val="dk2"/>
              </a:solidFill>
            </a:endParaRPr>
          </a:p>
        </p:txBody>
      </p:sp>
      <p:sp>
        <p:nvSpPr>
          <p:cNvPr id="934" name="Google Shape;934;p63"/>
          <p:cNvSpPr txBox="1"/>
          <p:nvPr>
            <p:ph idx="1" type="subTitle"/>
          </p:nvPr>
        </p:nvSpPr>
        <p:spPr>
          <a:xfrm>
            <a:off x="74600" y="4443900"/>
            <a:ext cx="4922100" cy="6996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500"/>
              </a:spcAft>
              <a:buNone/>
            </a:pPr>
            <a:r>
              <a:rPr lang="en" sz="1300">
                <a:solidFill>
                  <a:srgbClr val="273540"/>
                </a:solidFill>
                <a:highlight>
                  <a:schemeClr val="dk1"/>
                </a:highlight>
                <a:latin typeface="Arial"/>
                <a:ea typeface="Arial"/>
                <a:cs typeface="Arial"/>
                <a:sym typeface="Arial"/>
              </a:rPr>
              <a:t>Fazlul H Faizal, Moh Prajapati, Joshua Delshad,Fotios Bampouridis, Eitan Abrishami</a:t>
            </a:r>
            <a:endParaRPr sz="1300">
              <a:highlight>
                <a:schemeClr val="dk1"/>
              </a:highlight>
              <a:latin typeface="Sora"/>
              <a:ea typeface="Sora"/>
              <a:cs typeface="Sora"/>
              <a:sym typeface="S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64"/>
          <p:cNvSpPr txBox="1"/>
          <p:nvPr/>
        </p:nvSpPr>
        <p:spPr>
          <a:xfrm>
            <a:off x="109525" y="731250"/>
            <a:ext cx="2940300" cy="237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lt1"/>
                </a:solidFill>
                <a:latin typeface="Sora"/>
                <a:ea typeface="Sora"/>
                <a:cs typeface="Sora"/>
                <a:sym typeface="Sora"/>
              </a:rPr>
              <a:t>This is the homepage.  The user can choose to view the list of Video Games, Consoles, and Accessories. When clicking on one of these, it will lead them to the page they chose. If you choose to click the log in or register it will lead to the login/register page. </a:t>
            </a:r>
            <a:endParaRPr>
              <a:solidFill>
                <a:schemeClr val="lt1"/>
              </a:solidFill>
              <a:latin typeface="Sora"/>
              <a:ea typeface="Sora"/>
              <a:cs typeface="Sora"/>
              <a:sym typeface="Sora"/>
            </a:endParaRPr>
          </a:p>
        </p:txBody>
      </p:sp>
      <p:sp>
        <p:nvSpPr>
          <p:cNvPr id="940" name="Google Shape;940;p64"/>
          <p:cNvSpPr txBox="1"/>
          <p:nvPr/>
        </p:nvSpPr>
        <p:spPr>
          <a:xfrm>
            <a:off x="286975" y="111475"/>
            <a:ext cx="25854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Sora"/>
                <a:ea typeface="Sora"/>
                <a:cs typeface="Sora"/>
                <a:sym typeface="Sora"/>
              </a:rPr>
              <a:t>Homepage</a:t>
            </a:r>
            <a:endParaRPr b="1" sz="2500">
              <a:solidFill>
                <a:schemeClr val="lt1"/>
              </a:solidFill>
              <a:latin typeface="Sora"/>
              <a:ea typeface="Sora"/>
              <a:cs typeface="Sora"/>
              <a:sym typeface="Sora"/>
            </a:endParaRPr>
          </a:p>
        </p:txBody>
      </p:sp>
      <p:pic>
        <p:nvPicPr>
          <p:cNvPr id="941" name="Google Shape;941;p64" title="Screenshot 2025-09-16 201111.png"/>
          <p:cNvPicPr preferRelativeResize="0"/>
          <p:nvPr/>
        </p:nvPicPr>
        <p:blipFill>
          <a:blip r:embed="rId3">
            <a:alphaModFix/>
          </a:blip>
          <a:stretch>
            <a:fillRect/>
          </a:stretch>
        </p:blipFill>
        <p:spPr>
          <a:xfrm>
            <a:off x="3128675" y="701425"/>
            <a:ext cx="5904050" cy="33547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65"/>
          <p:cNvSpPr txBox="1"/>
          <p:nvPr>
            <p:ph idx="3" type="title"/>
          </p:nvPr>
        </p:nvSpPr>
        <p:spPr>
          <a:xfrm>
            <a:off x="142175" y="471075"/>
            <a:ext cx="3941700" cy="4464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700">
                <a:solidFill>
                  <a:srgbClr val="000000"/>
                </a:solidFill>
                <a:latin typeface="Times New Roman"/>
                <a:ea typeface="Times New Roman"/>
                <a:cs typeface="Times New Roman"/>
                <a:sym typeface="Times New Roman"/>
              </a:rPr>
              <a:t>Log-In/</a:t>
            </a:r>
            <a:r>
              <a:rPr b="1" lang="en" sz="1700">
                <a:solidFill>
                  <a:srgbClr val="000000"/>
                </a:solidFill>
                <a:latin typeface="Times New Roman"/>
                <a:ea typeface="Times New Roman"/>
                <a:cs typeface="Times New Roman"/>
                <a:sym typeface="Times New Roman"/>
              </a:rPr>
              <a:t>Registration</a:t>
            </a:r>
            <a:r>
              <a:rPr b="1" lang="en" sz="1700">
                <a:solidFill>
                  <a:srgbClr val="000000"/>
                </a:solidFill>
                <a:latin typeface="Times New Roman"/>
                <a:ea typeface="Times New Roman"/>
                <a:cs typeface="Times New Roman"/>
                <a:sym typeface="Times New Roman"/>
              </a:rPr>
              <a:t> page</a:t>
            </a:r>
            <a:endParaRPr sz="1700">
              <a:latin typeface="Times New Roman"/>
              <a:ea typeface="Times New Roman"/>
              <a:cs typeface="Times New Roman"/>
              <a:sym typeface="Times New Roman"/>
            </a:endParaRPr>
          </a:p>
        </p:txBody>
      </p:sp>
      <p:sp>
        <p:nvSpPr>
          <p:cNvPr id="947" name="Google Shape;947;p6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t>Company Name</a:t>
            </a:r>
            <a:endParaRPr/>
          </a:p>
        </p:txBody>
      </p:sp>
      <p:sp>
        <p:nvSpPr>
          <p:cNvPr id="948" name="Google Shape;948;p65"/>
          <p:cNvSpPr txBox="1"/>
          <p:nvPr/>
        </p:nvSpPr>
        <p:spPr>
          <a:xfrm>
            <a:off x="228600" y="917475"/>
            <a:ext cx="3374400" cy="200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lt1"/>
                </a:solidFill>
                <a:latin typeface="Sora"/>
                <a:ea typeface="Sora"/>
                <a:cs typeface="Sora"/>
                <a:sym typeface="Sora"/>
              </a:rPr>
              <a:t>This page allows for two tabs, login/registration.</a:t>
            </a:r>
            <a:endParaRPr>
              <a:solidFill>
                <a:schemeClr val="lt1"/>
              </a:solidFill>
              <a:latin typeface="Sora"/>
              <a:ea typeface="Sora"/>
              <a:cs typeface="Sora"/>
              <a:sym typeface="Sora"/>
            </a:endParaRPr>
          </a:p>
          <a:p>
            <a:pPr indent="0" lvl="0" marL="0" rtl="0" algn="just">
              <a:spcBef>
                <a:spcPts val="0"/>
              </a:spcBef>
              <a:spcAft>
                <a:spcPts val="0"/>
              </a:spcAft>
              <a:buNone/>
            </a:pPr>
            <a:r>
              <a:rPr lang="en">
                <a:solidFill>
                  <a:schemeClr val="lt1"/>
                </a:solidFill>
                <a:latin typeface="Sora"/>
                <a:ea typeface="Sora"/>
                <a:cs typeface="Sora"/>
                <a:sym typeface="Sora"/>
              </a:rPr>
              <a:t>After logging in or registering, the user is able to checkout and buy a product.  </a:t>
            </a:r>
            <a:endParaRPr>
              <a:solidFill>
                <a:schemeClr val="lt1"/>
              </a:solidFill>
              <a:latin typeface="Sora"/>
              <a:ea typeface="Sora"/>
              <a:cs typeface="Sora"/>
              <a:sym typeface="Sora"/>
            </a:endParaRPr>
          </a:p>
          <a:p>
            <a:pPr indent="0" lvl="0" marL="0" rtl="0" algn="just">
              <a:spcBef>
                <a:spcPts val="0"/>
              </a:spcBef>
              <a:spcAft>
                <a:spcPts val="0"/>
              </a:spcAft>
              <a:buNone/>
            </a:pPr>
            <a:r>
              <a:rPr lang="en">
                <a:solidFill>
                  <a:schemeClr val="lt1"/>
                </a:solidFill>
                <a:latin typeface="Sora"/>
                <a:ea typeface="Sora"/>
                <a:cs typeface="Sora"/>
                <a:sym typeface="Sora"/>
              </a:rPr>
              <a:t>User can also log in before choosing a product or while choosing a product.</a:t>
            </a:r>
            <a:endParaRPr>
              <a:solidFill>
                <a:schemeClr val="lt1"/>
              </a:solidFill>
              <a:latin typeface="Sora"/>
              <a:ea typeface="Sora"/>
              <a:cs typeface="Sora"/>
              <a:sym typeface="Sora"/>
            </a:endParaRPr>
          </a:p>
        </p:txBody>
      </p:sp>
      <p:pic>
        <p:nvPicPr>
          <p:cNvPr id="949" name="Google Shape;949;p65" title="Screenshot 2025-09-16 202742.png"/>
          <p:cNvPicPr preferRelativeResize="0"/>
          <p:nvPr/>
        </p:nvPicPr>
        <p:blipFill>
          <a:blip r:embed="rId3">
            <a:alphaModFix/>
          </a:blip>
          <a:stretch>
            <a:fillRect/>
          </a:stretch>
        </p:blipFill>
        <p:spPr>
          <a:xfrm>
            <a:off x="4621982" y="0"/>
            <a:ext cx="4522020" cy="2587376"/>
          </a:xfrm>
          <a:prstGeom prst="rect">
            <a:avLst/>
          </a:prstGeom>
          <a:noFill/>
          <a:ln>
            <a:noFill/>
          </a:ln>
        </p:spPr>
      </p:pic>
      <p:pic>
        <p:nvPicPr>
          <p:cNvPr id="950" name="Google Shape;950;p65" title="Screenshot 2025-09-16 202730.png"/>
          <p:cNvPicPr preferRelativeResize="0"/>
          <p:nvPr/>
        </p:nvPicPr>
        <p:blipFill>
          <a:blip r:embed="rId4">
            <a:alphaModFix/>
          </a:blip>
          <a:stretch>
            <a:fillRect/>
          </a:stretch>
        </p:blipFill>
        <p:spPr>
          <a:xfrm>
            <a:off x="4618950" y="2556125"/>
            <a:ext cx="4527873" cy="2587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66"/>
          <p:cNvSpPr txBox="1"/>
          <p:nvPr>
            <p:ph idx="3" type="title"/>
          </p:nvPr>
        </p:nvSpPr>
        <p:spPr>
          <a:xfrm>
            <a:off x="142175" y="471075"/>
            <a:ext cx="3941700" cy="4464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700">
                <a:solidFill>
                  <a:srgbClr val="000000"/>
                </a:solidFill>
                <a:latin typeface="Times New Roman"/>
                <a:ea typeface="Times New Roman"/>
                <a:cs typeface="Times New Roman"/>
                <a:sym typeface="Times New Roman"/>
              </a:rPr>
              <a:t>In-App Dialog</a:t>
            </a:r>
            <a:endParaRPr sz="1700">
              <a:latin typeface="Times New Roman"/>
              <a:ea typeface="Times New Roman"/>
              <a:cs typeface="Times New Roman"/>
              <a:sym typeface="Times New Roman"/>
            </a:endParaRPr>
          </a:p>
        </p:txBody>
      </p:sp>
      <p:sp>
        <p:nvSpPr>
          <p:cNvPr id="956" name="Google Shape;956;p66"/>
          <p:cNvSpPr txBox="1"/>
          <p:nvPr/>
        </p:nvSpPr>
        <p:spPr>
          <a:xfrm>
            <a:off x="211275" y="1105075"/>
            <a:ext cx="2276700" cy="18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Sora"/>
              <a:ea typeface="Sora"/>
              <a:cs typeface="Sora"/>
              <a:sym typeface="Sora"/>
            </a:endParaRPr>
          </a:p>
        </p:txBody>
      </p:sp>
      <p:pic>
        <p:nvPicPr>
          <p:cNvPr id="957" name="Google Shape;957;p66"/>
          <p:cNvPicPr preferRelativeResize="0"/>
          <p:nvPr/>
        </p:nvPicPr>
        <p:blipFill>
          <a:blip r:embed="rId3">
            <a:alphaModFix/>
          </a:blip>
          <a:stretch>
            <a:fillRect/>
          </a:stretch>
        </p:blipFill>
        <p:spPr>
          <a:xfrm>
            <a:off x="2762250" y="917475"/>
            <a:ext cx="6153150" cy="3533775"/>
          </a:xfrm>
          <a:prstGeom prst="rect">
            <a:avLst/>
          </a:prstGeom>
          <a:noFill/>
          <a:ln>
            <a:noFill/>
          </a:ln>
        </p:spPr>
      </p:pic>
      <p:sp>
        <p:nvSpPr>
          <p:cNvPr id="958" name="Google Shape;958;p66"/>
          <p:cNvSpPr txBox="1"/>
          <p:nvPr/>
        </p:nvSpPr>
        <p:spPr>
          <a:xfrm>
            <a:off x="120675" y="917475"/>
            <a:ext cx="2584200" cy="3035400"/>
          </a:xfrm>
          <a:prstGeom prst="rect">
            <a:avLst/>
          </a:prstGeom>
          <a:noFill/>
          <a:ln>
            <a:noFill/>
          </a:ln>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a:solidFill>
                  <a:schemeClr val="lt1"/>
                </a:solidFill>
                <a:latin typeface="Sora"/>
                <a:ea typeface="Sora"/>
                <a:cs typeface="Sora"/>
                <a:sym typeface="Sora"/>
              </a:rPr>
              <a:t> After clicking the Videos Games, Consoles, or Accessories page on the homepage, the user will be lead to this page which will allow the user to choose which platform he wants to buy from (Playstation 4, Nintendo Switch etc.). After choosing the platform, the user will go to the respective page with the items matching the chosen platform. </a:t>
            </a:r>
            <a:endParaRPr>
              <a:solidFill>
                <a:schemeClr val="lt1"/>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67"/>
          <p:cNvSpPr txBox="1"/>
          <p:nvPr>
            <p:ph idx="3" type="title"/>
          </p:nvPr>
        </p:nvSpPr>
        <p:spPr>
          <a:xfrm>
            <a:off x="115025" y="471075"/>
            <a:ext cx="39417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Contents</a:t>
            </a:r>
            <a:endParaRPr/>
          </a:p>
        </p:txBody>
      </p:sp>
      <p:sp>
        <p:nvSpPr>
          <p:cNvPr id="964" name="Google Shape;964;p67"/>
          <p:cNvSpPr txBox="1"/>
          <p:nvPr/>
        </p:nvSpPr>
        <p:spPr>
          <a:xfrm>
            <a:off x="296875" y="1460675"/>
            <a:ext cx="23394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Sora"/>
                <a:ea typeface="Sora"/>
                <a:cs typeface="Sora"/>
                <a:sym typeface="Sora"/>
              </a:rPr>
              <a:t>This page allows you to see and search games you want. You can also search </a:t>
            </a:r>
            <a:r>
              <a:rPr lang="en">
                <a:solidFill>
                  <a:schemeClr val="lt1"/>
                </a:solidFill>
                <a:latin typeface="Sora"/>
                <a:ea typeface="Sora"/>
                <a:cs typeface="Sora"/>
                <a:sym typeface="Sora"/>
              </a:rPr>
              <a:t>them. It will show you the price and a small description.</a:t>
            </a:r>
            <a:endParaRPr>
              <a:solidFill>
                <a:schemeClr val="lt1"/>
              </a:solidFill>
              <a:latin typeface="Sora"/>
              <a:ea typeface="Sora"/>
              <a:cs typeface="Sora"/>
              <a:sym typeface="Sora"/>
            </a:endParaRPr>
          </a:p>
        </p:txBody>
      </p:sp>
      <p:pic>
        <p:nvPicPr>
          <p:cNvPr id="965" name="Google Shape;965;p67" title="Screenshot 2025-09-16 200638.png"/>
          <p:cNvPicPr preferRelativeResize="0"/>
          <p:nvPr/>
        </p:nvPicPr>
        <p:blipFill>
          <a:blip r:embed="rId3">
            <a:alphaModFix/>
          </a:blip>
          <a:stretch>
            <a:fillRect/>
          </a:stretch>
        </p:blipFill>
        <p:spPr>
          <a:xfrm>
            <a:off x="2792888" y="904325"/>
            <a:ext cx="6202927" cy="35285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68"/>
          <p:cNvSpPr txBox="1"/>
          <p:nvPr>
            <p:ph idx="3" type="title"/>
          </p:nvPr>
        </p:nvSpPr>
        <p:spPr>
          <a:xfrm>
            <a:off x="115025" y="471075"/>
            <a:ext cx="39417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Cart Pop Out</a:t>
            </a:r>
            <a:endParaRPr/>
          </a:p>
        </p:txBody>
      </p:sp>
      <p:pic>
        <p:nvPicPr>
          <p:cNvPr id="971" name="Google Shape;971;p68"/>
          <p:cNvPicPr preferRelativeResize="0"/>
          <p:nvPr/>
        </p:nvPicPr>
        <p:blipFill>
          <a:blip r:embed="rId3">
            <a:alphaModFix/>
          </a:blip>
          <a:stretch>
            <a:fillRect/>
          </a:stretch>
        </p:blipFill>
        <p:spPr>
          <a:xfrm>
            <a:off x="2809863" y="1154463"/>
            <a:ext cx="6105525" cy="3514725"/>
          </a:xfrm>
          <a:prstGeom prst="rect">
            <a:avLst/>
          </a:prstGeom>
          <a:noFill/>
          <a:ln>
            <a:noFill/>
          </a:ln>
        </p:spPr>
      </p:pic>
      <p:sp>
        <p:nvSpPr>
          <p:cNvPr id="972" name="Google Shape;972;p68"/>
          <p:cNvSpPr txBox="1"/>
          <p:nvPr/>
        </p:nvSpPr>
        <p:spPr>
          <a:xfrm>
            <a:off x="118625" y="1183075"/>
            <a:ext cx="2554800" cy="187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lt1"/>
                </a:solidFill>
                <a:latin typeface="Sora"/>
                <a:ea typeface="Sora"/>
                <a:cs typeface="Sora"/>
                <a:sym typeface="Sora"/>
              </a:rPr>
              <a:t>Anytime</a:t>
            </a:r>
            <a:r>
              <a:rPr lang="en">
                <a:solidFill>
                  <a:schemeClr val="lt1"/>
                </a:solidFill>
                <a:latin typeface="Sora"/>
                <a:ea typeface="Sora"/>
                <a:cs typeface="Sora"/>
                <a:sym typeface="Sora"/>
              </a:rPr>
              <a:t> after you add a game to your cart, the cart </a:t>
            </a:r>
            <a:r>
              <a:rPr lang="en">
                <a:solidFill>
                  <a:schemeClr val="lt1"/>
                </a:solidFill>
                <a:latin typeface="Sora"/>
                <a:ea typeface="Sora"/>
                <a:cs typeface="Sora"/>
                <a:sym typeface="Sora"/>
              </a:rPr>
              <a:t>popup</a:t>
            </a:r>
            <a:r>
              <a:rPr lang="en">
                <a:solidFill>
                  <a:schemeClr val="lt1"/>
                </a:solidFill>
                <a:latin typeface="Sora"/>
                <a:ea typeface="Sora"/>
                <a:cs typeface="Sora"/>
                <a:sym typeface="Sora"/>
              </a:rPr>
              <a:t> page come up with </a:t>
            </a:r>
            <a:r>
              <a:rPr lang="en">
                <a:solidFill>
                  <a:schemeClr val="lt1"/>
                </a:solidFill>
                <a:latin typeface="Sora"/>
                <a:ea typeface="Sora"/>
                <a:cs typeface="Sora"/>
                <a:sym typeface="Sora"/>
              </a:rPr>
              <a:t>what's</a:t>
            </a:r>
            <a:r>
              <a:rPr lang="en">
                <a:solidFill>
                  <a:schemeClr val="lt1"/>
                </a:solidFill>
                <a:latin typeface="Sora"/>
                <a:ea typeface="Sora"/>
                <a:cs typeface="Sora"/>
                <a:sym typeface="Sora"/>
              </a:rPr>
              <a:t> been added to the cart. The cart has a few options, you </a:t>
            </a:r>
            <a:r>
              <a:rPr lang="en">
                <a:solidFill>
                  <a:schemeClr val="lt1"/>
                </a:solidFill>
                <a:latin typeface="Sora"/>
                <a:ea typeface="Sora"/>
                <a:cs typeface="Sora"/>
                <a:sym typeface="Sora"/>
              </a:rPr>
              <a:t>proceed</a:t>
            </a:r>
            <a:r>
              <a:rPr lang="en">
                <a:solidFill>
                  <a:schemeClr val="lt1"/>
                </a:solidFill>
                <a:latin typeface="Sora"/>
                <a:ea typeface="Sora"/>
                <a:cs typeface="Sora"/>
                <a:sym typeface="Sora"/>
              </a:rPr>
              <a:t> to </a:t>
            </a:r>
            <a:r>
              <a:rPr lang="en">
                <a:solidFill>
                  <a:schemeClr val="lt1"/>
                </a:solidFill>
                <a:latin typeface="Sora"/>
                <a:ea typeface="Sora"/>
                <a:cs typeface="Sora"/>
                <a:sym typeface="Sora"/>
              </a:rPr>
              <a:t>checkout, clear the whole cart, or clear individual products. </a:t>
            </a:r>
            <a:endParaRPr>
              <a:solidFill>
                <a:schemeClr val="lt1"/>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69"/>
          <p:cNvSpPr txBox="1"/>
          <p:nvPr/>
        </p:nvSpPr>
        <p:spPr>
          <a:xfrm>
            <a:off x="164675" y="228600"/>
            <a:ext cx="3123900" cy="9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IBM Plex Sans"/>
                <a:ea typeface="IBM Plex Sans"/>
                <a:cs typeface="IBM Plex Sans"/>
                <a:sym typeface="IBM Plex Sans"/>
              </a:rPr>
              <a:t>Process Flow</a:t>
            </a:r>
            <a:endParaRPr b="1" sz="1200">
              <a:solidFill>
                <a:schemeClr val="lt1"/>
              </a:solidFill>
              <a:latin typeface="Sora"/>
              <a:ea typeface="Sora"/>
              <a:cs typeface="Sora"/>
              <a:sym typeface="Sora"/>
            </a:endParaRPr>
          </a:p>
        </p:txBody>
      </p:sp>
      <p:sp>
        <p:nvSpPr>
          <p:cNvPr id="978" name="Google Shape;978;p69"/>
          <p:cNvSpPr txBox="1"/>
          <p:nvPr/>
        </p:nvSpPr>
        <p:spPr>
          <a:xfrm>
            <a:off x="142050" y="971875"/>
            <a:ext cx="3693300" cy="3237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Upon opening the Home page, user gets to freely </a:t>
            </a:r>
            <a:r>
              <a:rPr lang="en" sz="1200">
                <a:solidFill>
                  <a:schemeClr val="lt1"/>
                </a:solidFill>
                <a:latin typeface="Sora"/>
                <a:ea typeface="Sora"/>
                <a:cs typeface="Sora"/>
                <a:sym typeface="Sora"/>
              </a:rPr>
              <a:t>browse</a:t>
            </a:r>
            <a:endParaRPr sz="1200">
              <a:solidFill>
                <a:schemeClr val="lt1"/>
              </a:solidFill>
              <a:latin typeface="Sora"/>
              <a:ea typeface="Sora"/>
              <a:cs typeface="Sora"/>
              <a:sym typeface="Sora"/>
            </a:endParaRPr>
          </a:p>
          <a:p>
            <a:pPr indent="0" lvl="0" marL="457200" rtl="0" algn="l">
              <a:lnSpc>
                <a:spcPct val="115000"/>
              </a:lnSpc>
              <a:spcBef>
                <a:spcPts val="0"/>
              </a:spcBef>
              <a:spcAft>
                <a:spcPts val="0"/>
              </a:spcAft>
              <a:buNone/>
            </a:pPr>
            <a:r>
              <a:t/>
            </a:r>
            <a:endParaRPr sz="1200">
              <a:solidFill>
                <a:schemeClr val="lt1"/>
              </a:solidFill>
              <a:latin typeface="Sora"/>
              <a:ea typeface="Sora"/>
              <a:cs typeface="Sora"/>
              <a:sym typeface="Sora"/>
            </a:endParaRPr>
          </a:p>
          <a:p>
            <a:pPr indent="-304800" lvl="0" marL="457200" rtl="0" algn="l">
              <a:lnSpc>
                <a:spcPct val="115000"/>
              </a:lnSpc>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User can select Games, Console, Accessories</a:t>
            </a:r>
            <a:endParaRPr sz="1200">
              <a:solidFill>
                <a:schemeClr val="lt1"/>
              </a:solidFill>
              <a:latin typeface="Sora"/>
              <a:ea typeface="Sora"/>
              <a:cs typeface="Sora"/>
              <a:sym typeface="Sora"/>
            </a:endParaRPr>
          </a:p>
          <a:p>
            <a:pPr indent="0" lvl="0" marL="457200" rtl="0" algn="l">
              <a:lnSpc>
                <a:spcPct val="115000"/>
              </a:lnSpc>
              <a:spcBef>
                <a:spcPts val="0"/>
              </a:spcBef>
              <a:spcAft>
                <a:spcPts val="0"/>
              </a:spcAft>
              <a:buNone/>
            </a:pPr>
            <a:r>
              <a:t/>
            </a:r>
            <a:endParaRPr sz="1200">
              <a:solidFill>
                <a:schemeClr val="lt1"/>
              </a:solidFill>
              <a:latin typeface="Sora"/>
              <a:ea typeface="Sora"/>
              <a:cs typeface="Sora"/>
              <a:sym typeface="Sora"/>
            </a:endParaRPr>
          </a:p>
          <a:p>
            <a:pPr indent="-304800" lvl="0" marL="457200" rtl="0" algn="l">
              <a:lnSpc>
                <a:spcPct val="115000"/>
              </a:lnSpc>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User can select associated content depending on selection</a:t>
            </a:r>
            <a:endParaRPr sz="1200">
              <a:solidFill>
                <a:schemeClr val="lt1"/>
              </a:solidFill>
              <a:latin typeface="Sora"/>
              <a:ea typeface="Sora"/>
              <a:cs typeface="Sora"/>
              <a:sym typeface="Sora"/>
            </a:endParaRPr>
          </a:p>
          <a:p>
            <a:pPr indent="0" lvl="0" marL="457200" rtl="0" algn="l">
              <a:lnSpc>
                <a:spcPct val="115000"/>
              </a:lnSpc>
              <a:spcBef>
                <a:spcPts val="0"/>
              </a:spcBef>
              <a:spcAft>
                <a:spcPts val="0"/>
              </a:spcAft>
              <a:buNone/>
            </a:pPr>
            <a:r>
              <a:t/>
            </a:r>
            <a:endParaRPr sz="1200">
              <a:solidFill>
                <a:schemeClr val="lt1"/>
              </a:solidFill>
              <a:latin typeface="Sora"/>
              <a:ea typeface="Sora"/>
              <a:cs typeface="Sora"/>
              <a:sym typeface="Sora"/>
            </a:endParaRPr>
          </a:p>
          <a:p>
            <a:pPr indent="0" lvl="0" marL="457200" rtl="0" algn="l">
              <a:lnSpc>
                <a:spcPct val="115000"/>
              </a:lnSpc>
              <a:spcBef>
                <a:spcPts val="0"/>
              </a:spcBef>
              <a:spcAft>
                <a:spcPts val="0"/>
              </a:spcAft>
              <a:buNone/>
            </a:pPr>
            <a:r>
              <a:t/>
            </a:r>
            <a:endParaRPr sz="1200">
              <a:solidFill>
                <a:schemeClr val="lt1"/>
              </a:solidFill>
              <a:latin typeface="Sora"/>
              <a:ea typeface="Sora"/>
              <a:cs typeface="Sora"/>
              <a:sym typeface="Sora"/>
            </a:endParaRPr>
          </a:p>
        </p:txBody>
      </p:sp>
      <p:pic>
        <p:nvPicPr>
          <p:cNvPr id="979" name="Google Shape;979;p69" title="ProcessFlow.png"/>
          <p:cNvPicPr preferRelativeResize="0"/>
          <p:nvPr/>
        </p:nvPicPr>
        <p:blipFill>
          <a:blip r:embed="rId3">
            <a:alphaModFix/>
          </a:blip>
          <a:stretch>
            <a:fillRect/>
          </a:stretch>
        </p:blipFill>
        <p:spPr>
          <a:xfrm>
            <a:off x="3027775" y="171025"/>
            <a:ext cx="5799725" cy="4935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70"/>
          <p:cNvSpPr txBox="1"/>
          <p:nvPr>
            <p:ph idx="3" type="title"/>
          </p:nvPr>
        </p:nvSpPr>
        <p:spPr>
          <a:xfrm>
            <a:off x="115025" y="471075"/>
            <a:ext cx="39417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API</a:t>
            </a:r>
            <a:endParaRPr/>
          </a:p>
        </p:txBody>
      </p:sp>
      <p:sp>
        <p:nvSpPr>
          <p:cNvPr id="985" name="Google Shape;985;p70"/>
          <p:cNvSpPr txBox="1"/>
          <p:nvPr/>
        </p:nvSpPr>
        <p:spPr>
          <a:xfrm>
            <a:off x="115025" y="1465300"/>
            <a:ext cx="3450900" cy="35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RAWG Games Database API</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u="sng">
                <a:solidFill>
                  <a:srgbClr val="3C78D8"/>
                </a:solidFill>
                <a:latin typeface="Roboto"/>
                <a:ea typeface="Roboto"/>
                <a:cs typeface="Roboto"/>
                <a:sym typeface="Roboto"/>
                <a:hlinkClick r:id="rId3">
                  <a:extLst>
                    <a:ext uri="{A12FA001-AC4F-418D-AE19-62706E023703}">
                      <ahyp:hlinkClr val="tx"/>
                    </a:ext>
                  </a:extLst>
                </a:hlinkClick>
              </a:rPr>
              <a:t>https://rawg.io/apidocs</a:t>
            </a:r>
            <a:endParaRPr sz="1500">
              <a:solidFill>
                <a:srgbClr val="3C78D8"/>
              </a:solidFill>
              <a:latin typeface="Roboto"/>
              <a:ea typeface="Roboto"/>
              <a:cs typeface="Roboto"/>
              <a:sym typeface="Roboto"/>
            </a:endParaRPr>
          </a:p>
          <a:p>
            <a:pPr indent="0" lvl="0" marL="0" rtl="0" algn="l">
              <a:spcBef>
                <a:spcPts val="0"/>
              </a:spcBef>
              <a:spcAft>
                <a:spcPts val="0"/>
              </a:spcAft>
              <a:buNone/>
            </a:pPr>
            <a:r>
              <a:t/>
            </a:r>
            <a:endParaRPr sz="1500">
              <a:solidFill>
                <a:srgbClr val="3C78D8"/>
              </a:solidFill>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We are using LangChain to build a smart chat box for users. It will connect the AI to databases and tools to provide accurate answers. The chat box will use the RAWG Games Database API to show live player counts, ratings, labels, and pictures of games for recommendations. It will also remember past conversations and assist users efficiently.</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p:txBody>
      </p:sp>
      <p:pic>
        <p:nvPicPr>
          <p:cNvPr id="986" name="Google Shape;986;p70" title="Screenshot 2025-09-18 210411.png"/>
          <p:cNvPicPr preferRelativeResize="0"/>
          <p:nvPr/>
        </p:nvPicPr>
        <p:blipFill>
          <a:blip r:embed="rId4">
            <a:alphaModFix/>
          </a:blip>
          <a:stretch>
            <a:fillRect/>
          </a:stretch>
        </p:blipFill>
        <p:spPr>
          <a:xfrm>
            <a:off x="3682563" y="680325"/>
            <a:ext cx="5232825" cy="3568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71"/>
          <p:cNvSpPr txBox="1"/>
          <p:nvPr/>
        </p:nvSpPr>
        <p:spPr>
          <a:xfrm>
            <a:off x="309175" y="457200"/>
            <a:ext cx="5206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100">
                <a:solidFill>
                  <a:schemeClr val="lt1"/>
                </a:solidFill>
                <a:latin typeface="Sora"/>
                <a:ea typeface="Sora"/>
                <a:cs typeface="Sora"/>
                <a:sym typeface="Sora"/>
              </a:rPr>
              <a:t>QUESTIONS &amp; COMMENTS</a:t>
            </a:r>
            <a:endParaRPr b="1" sz="4100">
              <a:solidFill>
                <a:schemeClr val="lt1"/>
              </a:solidFill>
              <a:latin typeface="Sora"/>
              <a:ea typeface="Sora"/>
              <a:cs typeface="Sora"/>
              <a:sym typeface="Sor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